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6480175" cy="8640763"/>
  <p:notesSz cx="6858000" cy="9947275"/>
  <p:defaultTextStyle>
    <a:defPPr>
      <a:defRPr lang="tr-TR"/>
    </a:defPPr>
    <a:lvl1pPr marL="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984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396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595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793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992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190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388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587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26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511F-32BA-4465-9855-45D4371CBEAB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2A96C-3F57-424C-88E2-4AB4A553D3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48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414125"/>
            <a:ext cx="5508149" cy="3008266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4538401"/>
            <a:ext cx="4860131" cy="2086184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41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460041"/>
            <a:ext cx="1397288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460041"/>
            <a:ext cx="4110861" cy="7322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154193"/>
            <a:ext cx="5589151" cy="359431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5782513"/>
            <a:ext cx="5589151" cy="1890166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4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60043"/>
            <a:ext cx="5589151" cy="16701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118188"/>
            <a:ext cx="2741417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156278"/>
            <a:ext cx="2741417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118188"/>
            <a:ext cx="2754918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156278"/>
            <a:ext cx="2754918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5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3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41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244112"/>
            <a:ext cx="3280589" cy="6140542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244112"/>
            <a:ext cx="3280589" cy="6140542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4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460043"/>
            <a:ext cx="558915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300203"/>
            <a:ext cx="558915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847-1405-43BC-A195-4BE90AA64533}" type="datetimeFigureOut">
              <a:rPr lang="tr-TR" smtClean="0"/>
              <a:t>9.01.2024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8008709"/>
            <a:ext cx="218705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35"/>
            <a:ext cx="6480175" cy="86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.co/S8tpeMv0r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4612" y="1538324"/>
            <a:ext cx="18633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>
                <a:solidFill>
                  <a:srgbClr val="DD1F26"/>
                </a:solidFill>
                <a:latin typeface="Myriad Pro" panose="020B0503030403020204" pitchFamily="34" charset="0"/>
              </a:rPr>
              <a:t>T.C. HONG KONG</a:t>
            </a:r>
          </a:p>
          <a:p>
            <a:r>
              <a:rPr lang="tr-TR" sz="1100" b="1">
                <a:solidFill>
                  <a:srgbClr val="DD1F26"/>
                </a:solidFill>
                <a:latin typeface="Myriad Pro" panose="020B0503030403020204" pitchFamily="34" charset="0"/>
              </a:rPr>
              <a:t>BAŞKONSOLOSLUĞU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93742" y="2039420"/>
            <a:ext cx="5137079" cy="486867"/>
          </a:xfrm>
        </p:spPr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rgbClr val="DD1F26"/>
                </a:solidFill>
                <a:latin typeface="Arial Black" panose="020B0A04020102020204" pitchFamily="34" charset="0"/>
              </a:rPr>
              <a:t>DUYURU</a:t>
            </a:r>
            <a:endParaRPr lang="tr-TR" sz="2400">
              <a:solidFill>
                <a:srgbClr val="DD1F26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93742" y="2649683"/>
            <a:ext cx="4900690" cy="462395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/>
                <a:cs typeface="Times New Roman"/>
              </a:rPr>
              <a:t>Kıymetli Vatandaşlarımız,</a:t>
            </a:r>
            <a:endParaRPr lang="tr-TR" sz="1200" dirty="0">
              <a:latin typeface="Times New Roman"/>
              <a:ea typeface="+mn-lt"/>
              <a:cs typeface="+mn-lt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/>
                <a:ea typeface="+mn-lt"/>
                <a:cs typeface="+mn-lt"/>
              </a:rPr>
              <a:t>Kamu hizmetlerinin kolaylaştırılması çalışmaları kapsamında Çok Dilli Doğum Kayıt Örneği (Formül A), Çok Dilli Evlenme Kayıt Örneği (Formül B) ve Çok Dilli Ölüm Kayıt Örneği (Formül C) belgeleri e-</a:t>
            </a:r>
            <a:r>
              <a:rPr lang="tr-TR" sz="1200" dirty="0" err="1">
                <a:latin typeface="Times New Roman"/>
                <a:ea typeface="+mn-lt"/>
                <a:cs typeface="+mn-lt"/>
              </a:rPr>
              <a:t>apostil</a:t>
            </a:r>
            <a:r>
              <a:rPr lang="tr-TR" sz="1200" dirty="0">
                <a:latin typeface="Times New Roman"/>
                <a:ea typeface="+mn-lt"/>
                <a:cs typeface="+mn-lt"/>
              </a:rPr>
              <a:t> sistemi üzerinden temin edilebilmektedir.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Ayrıntılı bilgi için: </a:t>
            </a:r>
            <a:r>
              <a:rPr lang="tr-TR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eapostil.gov.tr</a:t>
            </a: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Saygıyla duyurulur.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50" dirty="0">
              <a:latin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8332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63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Myriad Pro</vt:lpstr>
      <vt:lpstr>Times New Roman</vt:lpstr>
      <vt:lpstr>Office Theme</vt:lpstr>
      <vt:lpstr>DUYURU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VİLNİUS BÜYÜKELÇİLİĞİ KONSOLOSLUK DUYURUSU (2023/3)</dc:title>
  <dc:creator>GÖRSEL</dc:creator>
  <cp:lastModifiedBy>Murat Erdem</cp:lastModifiedBy>
  <cp:revision>19</cp:revision>
  <cp:lastPrinted>2023-05-16T06:57:07Z</cp:lastPrinted>
  <dcterms:created xsi:type="dcterms:W3CDTF">2023-03-13T06:47:26Z</dcterms:created>
  <dcterms:modified xsi:type="dcterms:W3CDTF">2024-01-09T02:51:14Z</dcterms:modified>
</cp:coreProperties>
</file>