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947275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26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20.05.2023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4612" y="1538324"/>
            <a:ext cx="18633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>
                <a:solidFill>
                  <a:srgbClr val="DD1F26"/>
                </a:solidFill>
                <a:latin typeface="Myriad Pro" panose="020B0503030403020204" pitchFamily="34" charset="0"/>
              </a:rPr>
              <a:t>T.C. HONG KONG</a:t>
            </a:r>
          </a:p>
          <a:p>
            <a:r>
              <a:rPr lang="tr-TR" sz="1100" b="1">
                <a:solidFill>
                  <a:srgbClr val="DD1F26"/>
                </a:solidFill>
                <a:latin typeface="Myriad Pro" panose="020B0503030403020204" pitchFamily="34" charset="0"/>
              </a:rPr>
              <a:t>BAŞKONSOLOSLUĞU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93742" y="2039420"/>
            <a:ext cx="5137079" cy="486867"/>
          </a:xfrm>
        </p:spPr>
        <p:txBody>
          <a:bodyPr>
            <a:normAutofit/>
          </a:bodyPr>
          <a:lstStyle/>
          <a:p>
            <a:pPr algn="ctr"/>
            <a:r>
              <a:rPr lang="en-US" sz="240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40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93742" y="2649683"/>
            <a:ext cx="4900690" cy="46239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cs typeface="Times New Roman"/>
              </a:rPr>
              <a:t>Kıymetli Vatandaşlarımız,</a:t>
            </a:r>
            <a:endParaRPr lang="tr-TR" sz="1200" dirty="0">
              <a:latin typeface="Times New Roman"/>
              <a:ea typeface="+mn-lt"/>
              <a:cs typeface="+mn-lt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ea typeface="+mn-lt"/>
                <a:cs typeface="+mn-lt"/>
              </a:rPr>
              <a:t>Cumhurbaşkanı Seçimi II. tur oylaması kapsamında, 20-21 Mayıs tarihlerinde Başkonsolosluğumuzda oy kullanmak isteyen yurtdışı seçmen kütüğüne kayıtlı vatandaşlarımız, ihtiyaç olması durumunda bu </a:t>
            </a:r>
            <a:r>
              <a:rPr lang="tr-TR" sz="1200" dirty="0" err="1">
                <a:latin typeface="Times New Roman"/>
                <a:ea typeface="+mn-lt"/>
                <a:cs typeface="+mn-lt"/>
              </a:rPr>
              <a:t>haftasonu</a:t>
            </a:r>
            <a:r>
              <a:rPr lang="tr-TR" sz="1200" dirty="0">
                <a:latin typeface="Times New Roman"/>
                <a:ea typeface="+mn-lt"/>
                <a:cs typeface="+mn-lt"/>
              </a:rPr>
              <a:t> (20-21 Mayıs) T.C. Kimlik kartı ve  nüfus kayıt örneği almak üzere randevusuz olarak Başkonsolosluğumuza başvurabileceklerdir.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Saygıyla duyurulur.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50" dirty="0">
              <a:latin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61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Myriad Pro</vt:lpstr>
      <vt:lpstr>Times New Roman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Murat Erdem</cp:lastModifiedBy>
  <cp:revision>17</cp:revision>
  <cp:lastPrinted>2023-05-16T06:57:07Z</cp:lastPrinted>
  <dcterms:created xsi:type="dcterms:W3CDTF">2023-03-13T06:47:26Z</dcterms:created>
  <dcterms:modified xsi:type="dcterms:W3CDTF">2023-05-20T00:08:07Z</dcterms:modified>
</cp:coreProperties>
</file>