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handoutMasterIdLst>
    <p:handoutMasterId r:id="rId3"/>
  </p:handoutMasterIdLst>
  <p:sldIdLst>
    <p:sldId id="257" r:id="rId2"/>
  </p:sldIdLst>
  <p:sldSz cx="6480175" cy="8640763"/>
  <p:notesSz cx="6858000" cy="9144000"/>
  <p:defaultTextStyle>
    <a:defPPr>
      <a:defRPr lang="tr-TR"/>
    </a:defPPr>
    <a:lvl1pPr marL="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1984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6396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29595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2793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59920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591906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23889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455873" algn="l" defTabSz="863969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D1F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4660"/>
  </p:normalViewPr>
  <p:slideViewPr>
    <p:cSldViewPr snapToGrid="0">
      <p:cViewPr varScale="1">
        <p:scale>
          <a:sx n="72" d="100"/>
          <a:sy n="72" d="100"/>
        </p:scale>
        <p:origin x="28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382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EF511F-32BA-4465-9855-45D4371CBEAB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2A96C-3F57-424C-88E2-4AB4A553D3E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54488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6013" y="1414125"/>
            <a:ext cx="5508149" cy="3008266"/>
          </a:xfrm>
        </p:spPr>
        <p:txBody>
          <a:bodyPr anchor="b"/>
          <a:lstStyle>
            <a:lvl1pPr algn="ctr"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22" y="4538401"/>
            <a:ext cx="4860131" cy="2086184"/>
          </a:xfrm>
        </p:spPr>
        <p:txBody>
          <a:bodyPr/>
          <a:lstStyle>
            <a:lvl1pPr marL="0" indent="0" algn="ctr">
              <a:buNone/>
              <a:defRPr sz="1701"/>
            </a:lvl1pPr>
            <a:lvl2pPr marL="324018" indent="0" algn="ctr">
              <a:buNone/>
              <a:defRPr sz="1417"/>
            </a:lvl2pPr>
            <a:lvl3pPr marL="648035" indent="0" algn="ctr">
              <a:buNone/>
              <a:defRPr sz="1276"/>
            </a:lvl3pPr>
            <a:lvl4pPr marL="972053" indent="0" algn="ctr">
              <a:buNone/>
              <a:defRPr sz="1134"/>
            </a:lvl4pPr>
            <a:lvl5pPr marL="1296071" indent="0" algn="ctr">
              <a:buNone/>
              <a:defRPr sz="1134"/>
            </a:lvl5pPr>
            <a:lvl6pPr marL="1620088" indent="0" algn="ctr">
              <a:buNone/>
              <a:defRPr sz="1134"/>
            </a:lvl6pPr>
            <a:lvl7pPr marL="1944106" indent="0" algn="ctr">
              <a:buNone/>
              <a:defRPr sz="1134"/>
            </a:lvl7pPr>
            <a:lvl8pPr marL="2268123" indent="0" algn="ctr">
              <a:buNone/>
              <a:defRPr sz="1134"/>
            </a:lvl8pPr>
            <a:lvl9pPr marL="2592141" indent="0" algn="ctr">
              <a:buNone/>
              <a:defRPr sz="113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99414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121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637375" y="460041"/>
            <a:ext cx="1397288" cy="73226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45512" y="460041"/>
            <a:ext cx="4110861" cy="732264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52392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31093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2137" y="2154193"/>
            <a:ext cx="5589151" cy="3594317"/>
          </a:xfrm>
        </p:spPr>
        <p:txBody>
          <a:bodyPr anchor="b"/>
          <a:lstStyle>
            <a:lvl1pPr>
              <a:defRPr sz="425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137" y="5782513"/>
            <a:ext cx="5589151" cy="1890166"/>
          </a:xfrm>
        </p:spPr>
        <p:txBody>
          <a:bodyPr/>
          <a:lstStyle>
            <a:lvl1pPr marL="0" indent="0">
              <a:buNone/>
              <a:defRPr sz="1701">
                <a:solidFill>
                  <a:schemeClr val="tx1"/>
                </a:solidFill>
              </a:defRPr>
            </a:lvl1pPr>
            <a:lvl2pPr marL="324018" indent="0">
              <a:buNone/>
              <a:defRPr sz="1417">
                <a:solidFill>
                  <a:schemeClr val="tx1">
                    <a:tint val="75000"/>
                  </a:schemeClr>
                </a:solidFill>
              </a:defRPr>
            </a:lvl2pPr>
            <a:lvl3pPr marL="648035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3pPr>
            <a:lvl4pPr marL="97205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4pPr>
            <a:lvl5pPr marL="129607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5pPr>
            <a:lvl6pPr marL="1620088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6pPr>
            <a:lvl7pPr marL="1944106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7pPr>
            <a:lvl8pPr marL="2268123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8pPr>
            <a:lvl9pPr marL="2592141" indent="0">
              <a:buNone/>
              <a:defRPr sz="113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2487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5512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280589" y="2300203"/>
            <a:ext cx="2754074" cy="548248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4273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460043"/>
            <a:ext cx="5589151" cy="16701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6357" y="2118188"/>
            <a:ext cx="2741417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6357" y="3156278"/>
            <a:ext cx="2741417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280589" y="2118188"/>
            <a:ext cx="2754918" cy="1038091"/>
          </a:xfrm>
        </p:spPr>
        <p:txBody>
          <a:bodyPr anchor="b"/>
          <a:lstStyle>
            <a:lvl1pPr marL="0" indent="0">
              <a:buNone/>
              <a:defRPr sz="1701" b="1"/>
            </a:lvl1pPr>
            <a:lvl2pPr marL="324018" indent="0">
              <a:buNone/>
              <a:defRPr sz="1417" b="1"/>
            </a:lvl2pPr>
            <a:lvl3pPr marL="648035" indent="0">
              <a:buNone/>
              <a:defRPr sz="1276" b="1"/>
            </a:lvl3pPr>
            <a:lvl4pPr marL="972053" indent="0">
              <a:buNone/>
              <a:defRPr sz="1134" b="1"/>
            </a:lvl4pPr>
            <a:lvl5pPr marL="1296071" indent="0">
              <a:buNone/>
              <a:defRPr sz="1134" b="1"/>
            </a:lvl5pPr>
            <a:lvl6pPr marL="1620088" indent="0">
              <a:buNone/>
              <a:defRPr sz="1134" b="1"/>
            </a:lvl6pPr>
            <a:lvl7pPr marL="1944106" indent="0">
              <a:buNone/>
              <a:defRPr sz="1134" b="1"/>
            </a:lvl7pPr>
            <a:lvl8pPr marL="2268123" indent="0">
              <a:buNone/>
              <a:defRPr sz="1134" b="1"/>
            </a:lvl8pPr>
            <a:lvl9pPr marL="2592141" indent="0">
              <a:buNone/>
              <a:defRPr sz="113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280589" y="3156278"/>
            <a:ext cx="2754918" cy="46424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6535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23130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3410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54918" y="1244112"/>
            <a:ext cx="3280589" cy="6140542"/>
          </a:xfrm>
        </p:spPr>
        <p:txBody>
          <a:bodyPr/>
          <a:lstStyle>
            <a:lvl1pPr>
              <a:defRPr sz="2268"/>
            </a:lvl1pPr>
            <a:lvl2pPr>
              <a:defRPr sz="1984"/>
            </a:lvl2pPr>
            <a:lvl3pPr>
              <a:defRPr sz="1701"/>
            </a:lvl3pPr>
            <a:lvl4pPr>
              <a:defRPr sz="1417"/>
            </a:lvl4pPr>
            <a:lvl5pPr>
              <a:defRPr sz="1417"/>
            </a:lvl5pPr>
            <a:lvl6pPr>
              <a:defRPr sz="1417"/>
            </a:lvl6pPr>
            <a:lvl7pPr>
              <a:defRPr sz="1417"/>
            </a:lvl7pPr>
            <a:lvl8pPr>
              <a:defRPr sz="1417"/>
            </a:lvl8pPr>
            <a:lvl9pPr>
              <a:defRPr sz="141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02420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6356" y="576051"/>
            <a:ext cx="2090025" cy="2016178"/>
          </a:xfrm>
        </p:spPr>
        <p:txBody>
          <a:bodyPr anchor="b"/>
          <a:lstStyle>
            <a:lvl1pPr>
              <a:defRPr sz="22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754918" y="1244112"/>
            <a:ext cx="3280589" cy="6140542"/>
          </a:xfrm>
        </p:spPr>
        <p:txBody>
          <a:bodyPr anchor="t"/>
          <a:lstStyle>
            <a:lvl1pPr marL="0" indent="0">
              <a:buNone/>
              <a:defRPr sz="2268"/>
            </a:lvl1pPr>
            <a:lvl2pPr marL="324018" indent="0">
              <a:buNone/>
              <a:defRPr sz="1984"/>
            </a:lvl2pPr>
            <a:lvl3pPr marL="648035" indent="0">
              <a:buNone/>
              <a:defRPr sz="1701"/>
            </a:lvl3pPr>
            <a:lvl4pPr marL="972053" indent="0">
              <a:buNone/>
              <a:defRPr sz="1417"/>
            </a:lvl4pPr>
            <a:lvl5pPr marL="1296071" indent="0">
              <a:buNone/>
              <a:defRPr sz="1417"/>
            </a:lvl5pPr>
            <a:lvl6pPr marL="1620088" indent="0">
              <a:buNone/>
              <a:defRPr sz="1417"/>
            </a:lvl6pPr>
            <a:lvl7pPr marL="1944106" indent="0">
              <a:buNone/>
              <a:defRPr sz="1417"/>
            </a:lvl7pPr>
            <a:lvl8pPr marL="2268123" indent="0">
              <a:buNone/>
              <a:defRPr sz="1417"/>
            </a:lvl8pPr>
            <a:lvl9pPr marL="2592141" indent="0">
              <a:buNone/>
              <a:defRPr sz="141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6356" y="2592229"/>
            <a:ext cx="2090025" cy="4802425"/>
          </a:xfrm>
        </p:spPr>
        <p:txBody>
          <a:bodyPr/>
          <a:lstStyle>
            <a:lvl1pPr marL="0" indent="0">
              <a:buNone/>
              <a:defRPr sz="1134"/>
            </a:lvl1pPr>
            <a:lvl2pPr marL="324018" indent="0">
              <a:buNone/>
              <a:defRPr sz="992"/>
            </a:lvl2pPr>
            <a:lvl3pPr marL="648035" indent="0">
              <a:buNone/>
              <a:defRPr sz="850"/>
            </a:lvl3pPr>
            <a:lvl4pPr marL="972053" indent="0">
              <a:buNone/>
              <a:defRPr sz="709"/>
            </a:lvl4pPr>
            <a:lvl5pPr marL="1296071" indent="0">
              <a:buNone/>
              <a:defRPr sz="709"/>
            </a:lvl5pPr>
            <a:lvl6pPr marL="1620088" indent="0">
              <a:buNone/>
              <a:defRPr sz="709"/>
            </a:lvl6pPr>
            <a:lvl7pPr marL="1944106" indent="0">
              <a:buNone/>
              <a:defRPr sz="709"/>
            </a:lvl7pPr>
            <a:lvl8pPr marL="2268123" indent="0">
              <a:buNone/>
              <a:defRPr sz="709"/>
            </a:lvl8pPr>
            <a:lvl9pPr marL="2592141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74923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5512" y="460043"/>
            <a:ext cx="5589151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5512" y="2300203"/>
            <a:ext cx="5589151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5512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183847-1405-43BC-A195-4BE90AA64533}" type="datetimeFigureOut">
              <a:rPr lang="tr-TR" smtClean="0"/>
              <a:t>15.03.2023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146558" y="8008709"/>
            <a:ext cx="218705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576624" y="8008709"/>
            <a:ext cx="1458039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941EF-5925-46E7-85D8-3194F1FF26E4}" type="slidenum">
              <a:rPr lang="tr-TR" smtClean="0"/>
              <a:t>‹#›</a:t>
            </a:fld>
            <a:endParaRPr lang="tr-TR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735"/>
            <a:ext cx="6480175" cy="86582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888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48035" rtl="0" eaLnBrk="1" latinLnBrk="0" hangingPunct="1">
        <a:lnSpc>
          <a:spcPct val="90000"/>
        </a:lnSpc>
        <a:spcBef>
          <a:spcPct val="0"/>
        </a:spcBef>
        <a:buNone/>
        <a:defRPr sz="311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62009" indent="-162009" algn="l" defTabSz="648035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486026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701" kern="1200">
          <a:solidFill>
            <a:schemeClr val="tx1"/>
          </a:solidFill>
          <a:latin typeface="+mn-lt"/>
          <a:ea typeface="+mn-ea"/>
          <a:cs typeface="+mn-cs"/>
        </a:defRPr>
      </a:lvl2pPr>
      <a:lvl3pPr marL="810044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417" kern="1200">
          <a:solidFill>
            <a:schemeClr val="tx1"/>
          </a:solidFill>
          <a:latin typeface="+mn-lt"/>
          <a:ea typeface="+mn-ea"/>
          <a:cs typeface="+mn-cs"/>
        </a:defRPr>
      </a:lvl3pPr>
      <a:lvl4pPr marL="113406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458079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782097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2106115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430132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754150" indent="-162009" algn="l" defTabSz="648035" rtl="0" eaLnBrk="1" latinLnBrk="0" hangingPunct="1">
        <a:lnSpc>
          <a:spcPct val="90000"/>
        </a:lnSpc>
        <a:spcBef>
          <a:spcPts val="354"/>
        </a:spcBef>
        <a:buFont typeface="Arial" panose="020B0604020202020204" pitchFamily="34" charset="0"/>
        <a:buChar char="•"/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1pPr>
      <a:lvl2pPr marL="32401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2pPr>
      <a:lvl3pPr marL="648035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3pPr>
      <a:lvl4pPr marL="97205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4pPr>
      <a:lvl5pPr marL="129607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5pPr>
      <a:lvl6pPr marL="1620088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6pPr>
      <a:lvl7pPr marL="1944106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7pPr>
      <a:lvl8pPr marL="2268123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8pPr>
      <a:lvl9pPr marL="2592141" algn="l" defTabSz="648035" rtl="0" eaLnBrk="1" latinLnBrk="0" hangingPunct="1">
        <a:defRPr sz="127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sk.gov.tr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4612" y="1538324"/>
            <a:ext cx="186330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T.C. HONG KONG</a:t>
            </a:r>
          </a:p>
          <a:p>
            <a:r>
              <a:rPr lang="tr-TR" sz="1100" b="1" dirty="0">
                <a:solidFill>
                  <a:srgbClr val="DD1F26"/>
                </a:solidFill>
                <a:latin typeface="Myriad Pro" panose="020B0503030403020204" pitchFamily="34" charset="0"/>
              </a:rPr>
              <a:t>BAŞKONSOLOSLUĞU </a:t>
            </a:r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793742" y="2039420"/>
            <a:ext cx="5137079" cy="486867"/>
          </a:xfrm>
        </p:spPr>
        <p:txBody>
          <a:bodyPr>
            <a:normAutofit/>
          </a:bodyPr>
          <a:lstStyle/>
          <a:p>
            <a:pPr algn="ctr"/>
            <a:r>
              <a:rPr lang="en-US" sz="2400" dirty="0">
                <a:solidFill>
                  <a:srgbClr val="DD1F26"/>
                </a:solidFill>
                <a:latin typeface="Arial Black" panose="020B0A04020102020204" pitchFamily="34" charset="0"/>
              </a:rPr>
              <a:t>DUYURU</a:t>
            </a:r>
            <a:endParaRPr lang="tr-TR" sz="2400" dirty="0">
              <a:solidFill>
                <a:srgbClr val="DD1F26"/>
              </a:solidFill>
              <a:latin typeface="Arial Black" panose="020B0A04020102020204" pitchFamily="34" charset="0"/>
            </a:endParaRPr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793742" y="2649683"/>
            <a:ext cx="4900690" cy="462395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Kıymetli Vatandaşlarımız,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yaşayan vatandaşlarımız, 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 Seçmen </a:t>
            </a:r>
            <a:r>
              <a:rPr lang="tr-TR" sz="1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Kütüğü’ne</a:t>
            </a:r>
            <a:r>
              <a:rPr lang="tr-TR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olmaları halinde,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Cumhurbaşkanı Seçimi ve 28. Dönem Milletvekili Genel Seçiminde yurtdışı temsilciliklerimizde ve gümrük kapılarında açılacak sandıklarda oy kullanabileceklerdir.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Vatandaşlarımızın, sistemde kayıtlı adres bilgilerini hâlihazırda E-Devlet kapısı üzerinden ya da YSK Çağrı Merkezi’nden telefonla (Telefon Numarası: +90 444 9 975) sorgulamaları mümkündür.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Vatandaşlarımız, Yurtdışı Seçmen </a:t>
            </a:r>
            <a:r>
              <a:rPr lang="tr-TR" sz="1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Kütüğü’nde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kayıtlı olup olmadıklarını 20 Mart-2 Nisan 2023 tarihleri arasında </a:t>
            </a:r>
            <a:r>
              <a:rPr lang="tr-TR" sz="1200" u="sng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www.ysk.gov.tr</a:t>
            </a: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adresinin “Yurtdışı Seçmen Sorgulama” bölümünden de kontrol edebilecektir.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Adres bilgisi güncel olmayan vatandaşlarımız, kimliklerini ispata elverişli bir belgeyle (TC Kimlik Kartı, Nüfus Cüzdanı, Sürücü Belgesi, Pasaport vb.) birlikte randevu almadan Başkonsolosluğumuza şahsen başvurarak adres beyanında bulunabilirler.  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Bu sürece yardımcı olmak amacıyla, Başkonsolosluğumuz, bu hafta sonu (18-19 Mart) hizmet verecektir.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Yurtdışında E-Devlet üzerinden adres beyanı yapılması mümkün değildir.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Saygıyla duyurulur.</a:t>
            </a: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tr-TR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r-TR" sz="105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1833222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117</TotalTime>
  <Words>167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Myriad Pro</vt:lpstr>
      <vt:lpstr>Times New Roman</vt:lpstr>
      <vt:lpstr>Office Theme</vt:lpstr>
      <vt:lpstr>DUYURU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T.C. VİLNİUS BÜYÜKELÇİLİĞİ KONSOLOSLUK DUYURUSU (2023/3)</dc:title>
  <dc:creator>GÖRSEL</dc:creator>
  <cp:lastModifiedBy>Murat Erdem</cp:lastModifiedBy>
  <cp:revision>29</cp:revision>
  <dcterms:created xsi:type="dcterms:W3CDTF">2023-03-13T06:47:26Z</dcterms:created>
  <dcterms:modified xsi:type="dcterms:W3CDTF">2023-03-15T03:57:49Z</dcterms:modified>
</cp:coreProperties>
</file>