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858000" cy="9144000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72" d="100"/>
          <a:sy n="72" d="100"/>
        </p:scale>
        <p:origin x="28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20.03.2023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547" y="1971167"/>
            <a:ext cx="5137079" cy="1345182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  <a:endParaRPr lang="tr-TR" sz="2600" dirty="0">
              <a:solidFill>
                <a:srgbClr val="DD1F26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41" y="3513083"/>
            <a:ext cx="5438414" cy="34310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dirty="0"/>
              <a:t>Kıymetli Vatandaşlarımız, </a:t>
            </a:r>
          </a:p>
          <a:p>
            <a:pPr marL="0" indent="0" algn="just">
              <a:buNone/>
            </a:pPr>
            <a:endParaRPr lang="tr-TR" sz="1800" dirty="0"/>
          </a:p>
          <a:p>
            <a:pPr marL="0" indent="0" algn="just">
              <a:buNone/>
            </a:pPr>
            <a:r>
              <a:rPr lang="tr-TR" sz="1800" dirty="0"/>
              <a:t>Cumhurbaşkanı Seçimi ve 28'nci Dönem Milletvekili Genel Seçimi kapsamında, adres beyanı işlemleri için Başkonsolosluğumuz 25 Mart Cumartesi-26 Mart Pazar ve 1 Nisan Cumartesi-2 Nisan Pazar günleri 10:00-12:00 ve 13:00-15:00 saatleri arasında hizmet vermeye devam edecektir.  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/>
              <a:t>Saygıyla duyurulur.</a:t>
            </a:r>
          </a:p>
          <a:p>
            <a:pPr marL="0" indent="0">
              <a:buNone/>
            </a:pPr>
            <a:r>
              <a:rPr lang="tr-TR" sz="1800" dirty="0"/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0631" y="1538324"/>
            <a:ext cx="17970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T.C. HONG KONG</a:t>
            </a:r>
          </a:p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BAŞKONSOLOSLUĞU </a:t>
            </a:r>
          </a:p>
        </p:txBody>
      </p:sp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51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Myriad Pro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Murat Erdem</cp:lastModifiedBy>
  <cp:revision>24</cp:revision>
  <cp:lastPrinted>2023-03-20T01:49:38Z</cp:lastPrinted>
  <dcterms:created xsi:type="dcterms:W3CDTF">2023-03-13T06:47:26Z</dcterms:created>
  <dcterms:modified xsi:type="dcterms:W3CDTF">2023-03-20T01:50:30Z</dcterms:modified>
</cp:coreProperties>
</file>