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3"/>
  </p:handoutMasterIdLst>
  <p:sldIdLst>
    <p:sldId id="257" r:id="rId2"/>
  </p:sldIdLst>
  <p:sldSz cx="6480175" cy="8640763"/>
  <p:notesSz cx="6858000" cy="9144000"/>
  <p:defaultTextStyle>
    <a:defPPr>
      <a:defRPr lang="tr-TR"/>
    </a:defPPr>
    <a:lvl1pPr marL="0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1984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63969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295953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27936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59920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591906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23889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455873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1F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6C70A1-B50A-4048-B234-AD33A4BD79EF}" v="49" dt="2023-03-17T13:33:09.7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48" autoAdjust="0"/>
    <p:restoredTop sz="94660"/>
  </p:normalViewPr>
  <p:slideViewPr>
    <p:cSldViewPr snapToGrid="0">
      <p:cViewPr varScale="1">
        <p:scale>
          <a:sx n="72" d="100"/>
          <a:sy n="72" d="100"/>
        </p:scale>
        <p:origin x="28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F511F-32BA-4465-9855-45D4371CBEAB}" type="datetimeFigureOut">
              <a:rPr lang="tr-TR" smtClean="0"/>
              <a:t>18.03.2023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2A96C-3F57-424C-88E2-4AB4A553D3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4488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013" y="1414125"/>
            <a:ext cx="5508149" cy="3008266"/>
          </a:xfrm>
        </p:spPr>
        <p:txBody>
          <a:bodyPr anchor="b"/>
          <a:lstStyle>
            <a:lvl1pPr algn="ctr">
              <a:defRPr sz="42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22" y="4538401"/>
            <a:ext cx="4860131" cy="2086184"/>
          </a:xfrm>
        </p:spPr>
        <p:txBody>
          <a:bodyPr/>
          <a:lstStyle>
            <a:lvl1pPr marL="0" indent="0" algn="ctr">
              <a:buNone/>
              <a:defRPr sz="1701"/>
            </a:lvl1pPr>
            <a:lvl2pPr marL="324018" indent="0" algn="ctr">
              <a:buNone/>
              <a:defRPr sz="1417"/>
            </a:lvl2pPr>
            <a:lvl3pPr marL="648035" indent="0" algn="ctr">
              <a:buNone/>
              <a:defRPr sz="1276"/>
            </a:lvl3pPr>
            <a:lvl4pPr marL="972053" indent="0" algn="ctr">
              <a:buNone/>
              <a:defRPr sz="1134"/>
            </a:lvl4pPr>
            <a:lvl5pPr marL="1296071" indent="0" algn="ctr">
              <a:buNone/>
              <a:defRPr sz="1134"/>
            </a:lvl5pPr>
            <a:lvl6pPr marL="1620088" indent="0" algn="ctr">
              <a:buNone/>
              <a:defRPr sz="1134"/>
            </a:lvl6pPr>
            <a:lvl7pPr marL="1944106" indent="0" algn="ctr">
              <a:buNone/>
              <a:defRPr sz="1134"/>
            </a:lvl7pPr>
            <a:lvl8pPr marL="2268123" indent="0" algn="ctr">
              <a:buNone/>
              <a:defRPr sz="1134"/>
            </a:lvl8pPr>
            <a:lvl9pPr marL="2592141" indent="0" algn="ctr">
              <a:buNone/>
              <a:defRPr sz="113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18.03.2023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414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18.03.2023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5121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37375" y="460041"/>
            <a:ext cx="1397288" cy="73226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5512" y="460041"/>
            <a:ext cx="4110861" cy="73226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18.03.2023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523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18.03.2023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1093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137" y="2154193"/>
            <a:ext cx="5589151" cy="3594317"/>
          </a:xfrm>
        </p:spPr>
        <p:txBody>
          <a:bodyPr anchor="b"/>
          <a:lstStyle>
            <a:lvl1pPr>
              <a:defRPr sz="42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137" y="5782513"/>
            <a:ext cx="5589151" cy="1890166"/>
          </a:xfrm>
        </p:spPr>
        <p:txBody>
          <a:bodyPr/>
          <a:lstStyle>
            <a:lvl1pPr marL="0" indent="0">
              <a:buNone/>
              <a:defRPr sz="1701">
                <a:solidFill>
                  <a:schemeClr val="tx1"/>
                </a:solidFill>
              </a:defRPr>
            </a:lvl1pPr>
            <a:lvl2pPr marL="32401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2pPr>
            <a:lvl3pPr marL="648035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3pPr>
            <a:lvl4pPr marL="97205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4pPr>
            <a:lvl5pPr marL="129607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5pPr>
            <a:lvl6pPr marL="1620088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6pPr>
            <a:lvl7pPr marL="1944106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7pPr>
            <a:lvl8pPr marL="226812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8pPr>
            <a:lvl9pPr marL="259214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18.03.2023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248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5512" y="2300203"/>
            <a:ext cx="2754074" cy="54824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0589" y="2300203"/>
            <a:ext cx="2754074" cy="54824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18.03.2023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427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460043"/>
            <a:ext cx="5589151" cy="16701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357" y="2118188"/>
            <a:ext cx="2741417" cy="103809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357" y="3156278"/>
            <a:ext cx="2741417" cy="46424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589" y="2118188"/>
            <a:ext cx="2754918" cy="103809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0589" y="3156278"/>
            <a:ext cx="2754918" cy="46424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18.03.2023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653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18.03.2023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2313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18.03.2023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3410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6051"/>
            <a:ext cx="2090025" cy="2016178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4918" y="1244112"/>
            <a:ext cx="3280589" cy="6140542"/>
          </a:xfrm>
        </p:spPr>
        <p:txBody>
          <a:bodyPr/>
          <a:lstStyle>
            <a:lvl1pPr>
              <a:defRPr sz="2268"/>
            </a:lvl1pPr>
            <a:lvl2pPr>
              <a:defRPr sz="1984"/>
            </a:lvl2pPr>
            <a:lvl3pPr>
              <a:defRPr sz="1701"/>
            </a:lvl3pPr>
            <a:lvl4pPr>
              <a:defRPr sz="1417"/>
            </a:lvl4pPr>
            <a:lvl5pPr>
              <a:defRPr sz="1417"/>
            </a:lvl5pPr>
            <a:lvl6pPr>
              <a:defRPr sz="1417"/>
            </a:lvl6pPr>
            <a:lvl7pPr>
              <a:defRPr sz="1417"/>
            </a:lvl7pPr>
            <a:lvl8pPr>
              <a:defRPr sz="1417"/>
            </a:lvl8pPr>
            <a:lvl9pPr>
              <a:defRPr sz="141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2592229"/>
            <a:ext cx="2090025" cy="4802425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18.03.2023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2420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6051"/>
            <a:ext cx="2090025" cy="2016178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54918" y="1244112"/>
            <a:ext cx="3280589" cy="6140542"/>
          </a:xfrm>
        </p:spPr>
        <p:txBody>
          <a:bodyPr anchor="t"/>
          <a:lstStyle>
            <a:lvl1pPr marL="0" indent="0">
              <a:buNone/>
              <a:defRPr sz="2268"/>
            </a:lvl1pPr>
            <a:lvl2pPr marL="324018" indent="0">
              <a:buNone/>
              <a:defRPr sz="1984"/>
            </a:lvl2pPr>
            <a:lvl3pPr marL="648035" indent="0">
              <a:buNone/>
              <a:defRPr sz="1701"/>
            </a:lvl3pPr>
            <a:lvl4pPr marL="972053" indent="0">
              <a:buNone/>
              <a:defRPr sz="1417"/>
            </a:lvl4pPr>
            <a:lvl5pPr marL="1296071" indent="0">
              <a:buNone/>
              <a:defRPr sz="1417"/>
            </a:lvl5pPr>
            <a:lvl6pPr marL="1620088" indent="0">
              <a:buNone/>
              <a:defRPr sz="1417"/>
            </a:lvl6pPr>
            <a:lvl7pPr marL="1944106" indent="0">
              <a:buNone/>
              <a:defRPr sz="1417"/>
            </a:lvl7pPr>
            <a:lvl8pPr marL="2268123" indent="0">
              <a:buNone/>
              <a:defRPr sz="1417"/>
            </a:lvl8pPr>
            <a:lvl9pPr marL="2592141" indent="0">
              <a:buNone/>
              <a:defRPr sz="141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2592229"/>
            <a:ext cx="2090025" cy="4802425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18.03.2023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749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5512" y="460043"/>
            <a:ext cx="5589151" cy="1670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5512" y="2300203"/>
            <a:ext cx="5589151" cy="5482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5512" y="8008709"/>
            <a:ext cx="145803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83847-1405-43BC-A195-4BE90AA64533}" type="datetimeFigureOut">
              <a:rPr lang="tr-TR" smtClean="0"/>
              <a:t>18.03.2023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6558" y="8008709"/>
            <a:ext cx="218705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6624" y="8008709"/>
            <a:ext cx="145803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735"/>
            <a:ext cx="6480175" cy="8658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888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48035" rtl="0" eaLnBrk="1" latinLnBrk="0" hangingPunct="1">
        <a:lnSpc>
          <a:spcPct val="90000"/>
        </a:lnSpc>
        <a:spcBef>
          <a:spcPct val="0"/>
        </a:spcBef>
        <a:buNone/>
        <a:defRPr sz="31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09" indent="-162009" algn="l" defTabSz="648035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486026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10044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13406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458079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782097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2106115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43013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754150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1pPr>
      <a:lvl2pPr marL="32401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2pPr>
      <a:lvl3pPr marL="648035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97205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29607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62008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1944106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26812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59214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sk.gov.tr/tr/mobil-uygulamalar/1516" TargetMode="External"/><Relationship Id="rId2" Type="http://schemas.openxmlformats.org/officeDocument/2006/relationships/hyperlink" Target="https://media.ysk.gov.tr/MV2015-YdisiSecmen.mp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54612" y="1538324"/>
            <a:ext cx="18633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dirty="0">
                <a:solidFill>
                  <a:srgbClr val="DD1F26"/>
                </a:solidFill>
                <a:latin typeface="Myriad Pro" panose="020B0503030403020204" pitchFamily="34" charset="0"/>
              </a:rPr>
              <a:t>T.C. HONG KONG</a:t>
            </a:r>
          </a:p>
          <a:p>
            <a:r>
              <a:rPr lang="tr-TR" sz="1100" b="1" dirty="0">
                <a:solidFill>
                  <a:srgbClr val="DD1F26"/>
                </a:solidFill>
                <a:latin typeface="Myriad Pro" panose="020B0503030403020204" pitchFamily="34" charset="0"/>
              </a:rPr>
              <a:t>BAŞKONSOLOSLUĞU 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93742" y="2039420"/>
            <a:ext cx="5137079" cy="486867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solidFill>
                  <a:srgbClr val="DD1F26"/>
                </a:solidFill>
                <a:latin typeface="Arial Black" panose="020B0A04020102020204" pitchFamily="34" charset="0"/>
              </a:rPr>
              <a:t>DUYURU</a:t>
            </a:r>
            <a:endParaRPr lang="tr-TR" sz="2400" dirty="0">
              <a:solidFill>
                <a:srgbClr val="DD1F26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793742" y="2649683"/>
            <a:ext cx="4900690" cy="4623954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>
                <a:latin typeface="Times New Roman"/>
                <a:cs typeface="Times New Roman"/>
              </a:rPr>
              <a:t>Kıymetli Vatandaşlarımız,</a:t>
            </a:r>
            <a:endParaRPr lang="tr-TR" sz="1200" dirty="0">
              <a:latin typeface="Times New Roman"/>
              <a:ea typeface="+mn-lt"/>
              <a:cs typeface="+mn-lt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>
                <a:latin typeface="Times New Roman"/>
                <a:ea typeface="+mn-lt"/>
                <a:cs typeface="+mn-lt"/>
              </a:rPr>
              <a:t>Cumhurbaşkanlığı ve 28'nci Dönem Milletvekili Genel Seçimi kapsamında, Yüksek Seçim Kurulu (YSK) tarafından hazırlanan “Yurt Dışı Seçmen Bilgilendirme Kamu </a:t>
            </a:r>
            <a:r>
              <a:rPr lang="tr-TR" sz="1200" dirty="0" err="1">
                <a:latin typeface="Times New Roman"/>
                <a:ea typeface="+mn-lt"/>
                <a:cs typeface="+mn-lt"/>
              </a:rPr>
              <a:t>Spotu”na</a:t>
            </a:r>
            <a:r>
              <a:rPr lang="tr-TR" sz="1200" dirty="0">
                <a:latin typeface="Times New Roman"/>
                <a:ea typeface="+mn-lt"/>
                <a:cs typeface="+mn-lt"/>
              </a:rPr>
              <a:t> ilişkin bağlantı linki aşağıda sunulmaktadır.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>
                <a:latin typeface="Times New Roman"/>
                <a:ea typeface="+mn-lt"/>
                <a:cs typeface="+mn-lt"/>
                <a:hlinkClick r:id="rId2"/>
              </a:rPr>
              <a:t>https://media.ysk.gov.tr/MV2015-YdisiSecmen.mp4</a:t>
            </a:r>
            <a:endParaRPr lang="tr-TR" sz="1200" dirty="0">
              <a:latin typeface="Times New Roman"/>
              <a:ea typeface="+mn-lt"/>
              <a:cs typeface="+mn-lt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>
                <a:latin typeface="Times New Roman"/>
                <a:ea typeface="+mn-lt"/>
                <a:cs typeface="+mn-lt"/>
              </a:rPr>
              <a:t>Ayrıca YSK tarafından hizmete sunulan “Seçmen Sorgulama Mobil </a:t>
            </a:r>
            <a:r>
              <a:rPr lang="tr-TR" sz="1200" err="1">
                <a:latin typeface="Times New Roman"/>
                <a:ea typeface="+mn-lt"/>
                <a:cs typeface="+mn-lt"/>
              </a:rPr>
              <a:t>Uygulaması”na</a:t>
            </a:r>
            <a:r>
              <a:rPr lang="tr-TR" sz="1200" dirty="0">
                <a:latin typeface="Times New Roman"/>
                <a:ea typeface="+mn-lt"/>
                <a:cs typeface="+mn-lt"/>
              </a:rPr>
              <a:t> ilişkin bağlantı linki de aşağıda sunulmaktadır.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>
                <a:latin typeface="Times New Roman"/>
                <a:ea typeface="+mn-lt"/>
                <a:cs typeface="+mn-lt"/>
                <a:hlinkClick r:id="rId3"/>
              </a:rPr>
              <a:t>https://www.ysk.gov.tr/tr/mobil-uygulamalar/1516</a:t>
            </a:r>
            <a:endParaRPr lang="tr-TR" sz="1200" dirty="0">
              <a:latin typeface="Times New Roman"/>
              <a:ea typeface="+mn-lt"/>
              <a:cs typeface="+mn-lt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 err="1">
                <a:latin typeface="Times New Roman"/>
                <a:ea typeface="+mn-lt"/>
                <a:cs typeface="+mn-lt"/>
              </a:rPr>
              <a:t>Sözkonusu</a:t>
            </a:r>
            <a:r>
              <a:rPr lang="tr-TR" sz="1200" dirty="0">
                <a:latin typeface="Times New Roman"/>
                <a:ea typeface="+mn-lt"/>
                <a:cs typeface="+mn-lt"/>
              </a:rPr>
              <a:t> uygulama ile yurt dışında ikamet eden seçmenler, yurt dışı seçmen kütüğünde kayıtlı olup olmadıklarını, kayıtlı ise hangi dış temsilcilikte kayıtlarının bulunduğuna ilişkin bilgilerini kontrol edebilirler.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>
                <a:latin typeface="Times New Roman"/>
                <a:cs typeface="Times New Roman"/>
              </a:rPr>
              <a:t>Saygıyla duyurulur.</a:t>
            </a:r>
            <a:endParaRPr lang="tr-TR" sz="1200">
              <a:latin typeface="Times New Roman"/>
              <a:cs typeface="Calibri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1050" dirty="0"/>
          </a:p>
        </p:txBody>
      </p:sp>
    </p:spTree>
    <p:extLst>
      <p:ext uri="{BB962C8B-B14F-4D97-AF65-F5344CB8AC3E}">
        <p14:creationId xmlns:p14="http://schemas.microsoft.com/office/powerpoint/2010/main" val="4183322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</TotalTime>
  <Words>122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Myriad Pro</vt:lpstr>
      <vt:lpstr>Times New Roman</vt:lpstr>
      <vt:lpstr>Office Theme</vt:lpstr>
      <vt:lpstr>DUYURU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T.C. VİLNİUS BÜYÜKELÇİLİĞİ KONSOLOSLUK DUYURUSU (2023/3)</dc:title>
  <dc:creator>GÖRSEL</dc:creator>
  <cp:lastModifiedBy>Murat Erdem</cp:lastModifiedBy>
  <cp:revision>51</cp:revision>
  <dcterms:created xsi:type="dcterms:W3CDTF">2023-03-13T06:47:26Z</dcterms:created>
  <dcterms:modified xsi:type="dcterms:W3CDTF">2023-03-18T07:56:31Z</dcterms:modified>
</cp:coreProperties>
</file>