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5"/>
  </p:handoutMasterIdLst>
  <p:sldIdLst>
    <p:sldId id="257" r:id="rId2"/>
    <p:sldId id="258" r:id="rId3"/>
    <p:sldId id="259" r:id="rId4"/>
  </p:sldIdLst>
  <p:sldSz cx="6480175" cy="8640763"/>
  <p:notesSz cx="6858000" cy="9144000"/>
  <p:defaultTextStyle>
    <a:defPPr>
      <a:defRPr lang="tr-TR"/>
    </a:defPPr>
    <a:lvl1pPr marL="0" algn="l" defTabSz="863969" rtl="0" eaLnBrk="1" latinLnBrk="0" hangingPunct="1">
      <a:defRPr sz="1700" kern="1200">
        <a:solidFill>
          <a:schemeClr val="tx1"/>
        </a:solidFill>
        <a:latin typeface="+mn-lt"/>
        <a:ea typeface="+mn-ea"/>
        <a:cs typeface="+mn-cs"/>
      </a:defRPr>
    </a:lvl1pPr>
    <a:lvl2pPr marL="431984" algn="l" defTabSz="863969" rtl="0" eaLnBrk="1" latinLnBrk="0" hangingPunct="1">
      <a:defRPr sz="1700" kern="1200">
        <a:solidFill>
          <a:schemeClr val="tx1"/>
        </a:solidFill>
        <a:latin typeface="+mn-lt"/>
        <a:ea typeface="+mn-ea"/>
        <a:cs typeface="+mn-cs"/>
      </a:defRPr>
    </a:lvl2pPr>
    <a:lvl3pPr marL="863969" algn="l" defTabSz="863969" rtl="0" eaLnBrk="1" latinLnBrk="0" hangingPunct="1">
      <a:defRPr sz="1700" kern="1200">
        <a:solidFill>
          <a:schemeClr val="tx1"/>
        </a:solidFill>
        <a:latin typeface="+mn-lt"/>
        <a:ea typeface="+mn-ea"/>
        <a:cs typeface="+mn-cs"/>
      </a:defRPr>
    </a:lvl3pPr>
    <a:lvl4pPr marL="1295953" algn="l" defTabSz="863969" rtl="0" eaLnBrk="1" latinLnBrk="0" hangingPunct="1">
      <a:defRPr sz="1700" kern="1200">
        <a:solidFill>
          <a:schemeClr val="tx1"/>
        </a:solidFill>
        <a:latin typeface="+mn-lt"/>
        <a:ea typeface="+mn-ea"/>
        <a:cs typeface="+mn-cs"/>
      </a:defRPr>
    </a:lvl4pPr>
    <a:lvl5pPr marL="1727936" algn="l" defTabSz="863969" rtl="0" eaLnBrk="1" latinLnBrk="0" hangingPunct="1">
      <a:defRPr sz="1700" kern="1200">
        <a:solidFill>
          <a:schemeClr val="tx1"/>
        </a:solidFill>
        <a:latin typeface="+mn-lt"/>
        <a:ea typeface="+mn-ea"/>
        <a:cs typeface="+mn-cs"/>
      </a:defRPr>
    </a:lvl5pPr>
    <a:lvl6pPr marL="2159920" algn="l" defTabSz="863969" rtl="0" eaLnBrk="1" latinLnBrk="0" hangingPunct="1">
      <a:defRPr sz="1700" kern="1200">
        <a:solidFill>
          <a:schemeClr val="tx1"/>
        </a:solidFill>
        <a:latin typeface="+mn-lt"/>
        <a:ea typeface="+mn-ea"/>
        <a:cs typeface="+mn-cs"/>
      </a:defRPr>
    </a:lvl6pPr>
    <a:lvl7pPr marL="2591906" algn="l" defTabSz="863969" rtl="0" eaLnBrk="1" latinLnBrk="0" hangingPunct="1">
      <a:defRPr sz="1700" kern="1200">
        <a:solidFill>
          <a:schemeClr val="tx1"/>
        </a:solidFill>
        <a:latin typeface="+mn-lt"/>
        <a:ea typeface="+mn-ea"/>
        <a:cs typeface="+mn-cs"/>
      </a:defRPr>
    </a:lvl7pPr>
    <a:lvl8pPr marL="3023889" algn="l" defTabSz="863969" rtl="0" eaLnBrk="1" latinLnBrk="0" hangingPunct="1">
      <a:defRPr sz="1700" kern="1200">
        <a:solidFill>
          <a:schemeClr val="tx1"/>
        </a:solidFill>
        <a:latin typeface="+mn-lt"/>
        <a:ea typeface="+mn-ea"/>
        <a:cs typeface="+mn-cs"/>
      </a:defRPr>
    </a:lvl8pPr>
    <a:lvl9pPr marL="3455873" algn="l" defTabSz="863969"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1F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6C70A1-B50A-4048-B234-AD33A4BD79EF}" v="49" dt="2023-03-17T13:33:09.732"/>
    <p1510:client id="{255BB154-F3E7-45F2-9BCD-D4EF9E6D844E}" v="66" dt="2023-03-17T22:31:16.063"/>
    <p1510:client id="{7CD7D279-65E4-4F24-BB96-72A49EB716EC}" v="33" dt="2023-03-18T03:11:31.181"/>
    <p1510:client id="{8271F617-8545-476C-86CD-06FE846494D9}" v="118" dt="2023-03-17T22:10:07.185"/>
    <p1510:client id="{91A17381-5D5E-4C1F-BA56-B34C06543876}" v="47" dt="2023-03-17T22:51:48.0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2604" y="7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EF511F-32BA-4465-9855-45D4371CBEAB}" type="datetimeFigureOut">
              <a:rPr lang="tr-TR" smtClean="0"/>
              <a:t>18.03.2023</a:t>
            </a:fld>
            <a:endParaRPr lang="tr-T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D2A96C-3F57-424C-88E2-4AB4A553D3EE}" type="slidenum">
              <a:rPr lang="tr-TR" smtClean="0"/>
              <a:t>‹#›</a:t>
            </a:fld>
            <a:endParaRPr lang="tr-TR"/>
          </a:p>
        </p:txBody>
      </p:sp>
    </p:spTree>
    <p:extLst>
      <p:ext uri="{BB962C8B-B14F-4D97-AF65-F5344CB8AC3E}">
        <p14:creationId xmlns:p14="http://schemas.microsoft.com/office/powerpoint/2010/main" val="3054488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6013" y="1414125"/>
            <a:ext cx="5508149" cy="3008266"/>
          </a:xfrm>
        </p:spPr>
        <p:txBody>
          <a:bodyPr anchor="b"/>
          <a:lstStyle>
            <a:lvl1pPr algn="ctr">
              <a:defRPr sz="4252"/>
            </a:lvl1pPr>
          </a:lstStyle>
          <a:p>
            <a:r>
              <a:rPr lang="en-US"/>
              <a:t>Click to edit Master title style</a:t>
            </a:r>
          </a:p>
        </p:txBody>
      </p:sp>
      <p:sp>
        <p:nvSpPr>
          <p:cNvPr id="3" name="Subtitle 2"/>
          <p:cNvSpPr>
            <a:spLocks noGrp="1"/>
          </p:cNvSpPr>
          <p:nvPr>
            <p:ph type="subTitle" idx="1"/>
          </p:nvPr>
        </p:nvSpPr>
        <p:spPr>
          <a:xfrm>
            <a:off x="810022" y="4538401"/>
            <a:ext cx="4860131" cy="2086184"/>
          </a:xfrm>
        </p:spPr>
        <p:txBody>
          <a:bodyPr/>
          <a:lstStyle>
            <a:lvl1pPr marL="0" indent="0" algn="ctr">
              <a:buNone/>
              <a:defRPr sz="1701"/>
            </a:lvl1pPr>
            <a:lvl2pPr marL="324018" indent="0" algn="ctr">
              <a:buNone/>
              <a:defRPr sz="1417"/>
            </a:lvl2pPr>
            <a:lvl3pPr marL="648035" indent="0" algn="ctr">
              <a:buNone/>
              <a:defRPr sz="1276"/>
            </a:lvl3pPr>
            <a:lvl4pPr marL="972053" indent="0" algn="ctr">
              <a:buNone/>
              <a:defRPr sz="1134"/>
            </a:lvl4pPr>
            <a:lvl5pPr marL="1296071" indent="0" algn="ctr">
              <a:buNone/>
              <a:defRPr sz="1134"/>
            </a:lvl5pPr>
            <a:lvl6pPr marL="1620088" indent="0" algn="ctr">
              <a:buNone/>
              <a:defRPr sz="1134"/>
            </a:lvl6pPr>
            <a:lvl7pPr marL="1944106" indent="0" algn="ctr">
              <a:buNone/>
              <a:defRPr sz="1134"/>
            </a:lvl7pPr>
            <a:lvl8pPr marL="2268123" indent="0" algn="ctr">
              <a:buNone/>
              <a:defRPr sz="1134"/>
            </a:lvl8pPr>
            <a:lvl9pPr marL="2592141" indent="0" algn="ctr">
              <a:buNone/>
              <a:defRPr sz="1134"/>
            </a:lvl9pPr>
          </a:lstStyle>
          <a:p>
            <a:r>
              <a:rPr lang="en-US"/>
              <a:t>Click to edit Master subtitle style</a:t>
            </a:r>
          </a:p>
        </p:txBody>
      </p:sp>
      <p:sp>
        <p:nvSpPr>
          <p:cNvPr id="4" name="Date Placeholder 3"/>
          <p:cNvSpPr>
            <a:spLocks noGrp="1"/>
          </p:cNvSpPr>
          <p:nvPr>
            <p:ph type="dt" sz="half" idx="10"/>
          </p:nvPr>
        </p:nvSpPr>
        <p:spPr/>
        <p:txBody>
          <a:bodyPr/>
          <a:lstStyle/>
          <a:p>
            <a:fld id="{02183847-1405-43BC-A195-4BE90AA64533}" type="datetimeFigureOut">
              <a:rPr lang="tr-TR" smtClean="0"/>
              <a:t>18.03.2023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199414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2183847-1405-43BC-A195-4BE90AA64533}" type="datetimeFigureOut">
              <a:rPr lang="tr-TR" smtClean="0"/>
              <a:t>18.03.2023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3505121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637375" y="460041"/>
            <a:ext cx="1397288" cy="732264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45512" y="460041"/>
            <a:ext cx="4110861" cy="732264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2183847-1405-43BC-A195-4BE90AA64533}" type="datetimeFigureOut">
              <a:rPr lang="tr-TR" smtClean="0"/>
              <a:t>18.03.2023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925239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2183847-1405-43BC-A195-4BE90AA64533}" type="datetimeFigureOut">
              <a:rPr lang="tr-TR" smtClean="0"/>
              <a:t>18.03.2023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531093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42137" y="2154193"/>
            <a:ext cx="5589151" cy="3594317"/>
          </a:xfrm>
        </p:spPr>
        <p:txBody>
          <a:bodyPr anchor="b"/>
          <a:lstStyle>
            <a:lvl1pPr>
              <a:defRPr sz="4252"/>
            </a:lvl1pPr>
          </a:lstStyle>
          <a:p>
            <a:r>
              <a:rPr lang="en-US"/>
              <a:t>Click to edit Master title style</a:t>
            </a:r>
          </a:p>
        </p:txBody>
      </p:sp>
      <p:sp>
        <p:nvSpPr>
          <p:cNvPr id="3" name="Text Placeholder 2"/>
          <p:cNvSpPr>
            <a:spLocks noGrp="1"/>
          </p:cNvSpPr>
          <p:nvPr>
            <p:ph type="body" idx="1"/>
          </p:nvPr>
        </p:nvSpPr>
        <p:spPr>
          <a:xfrm>
            <a:off x="442137" y="5782513"/>
            <a:ext cx="5589151" cy="1890166"/>
          </a:xfrm>
        </p:spPr>
        <p:txBody>
          <a:bodyPr/>
          <a:lstStyle>
            <a:lvl1pPr marL="0" indent="0">
              <a:buNone/>
              <a:defRPr sz="1701">
                <a:solidFill>
                  <a:schemeClr val="tx1"/>
                </a:solidFill>
              </a:defRPr>
            </a:lvl1pPr>
            <a:lvl2pPr marL="324018" indent="0">
              <a:buNone/>
              <a:defRPr sz="1417">
                <a:solidFill>
                  <a:schemeClr val="tx1">
                    <a:tint val="75000"/>
                  </a:schemeClr>
                </a:solidFill>
              </a:defRPr>
            </a:lvl2pPr>
            <a:lvl3pPr marL="648035" indent="0">
              <a:buNone/>
              <a:defRPr sz="1276">
                <a:solidFill>
                  <a:schemeClr val="tx1">
                    <a:tint val="75000"/>
                  </a:schemeClr>
                </a:solidFill>
              </a:defRPr>
            </a:lvl3pPr>
            <a:lvl4pPr marL="972053" indent="0">
              <a:buNone/>
              <a:defRPr sz="1134">
                <a:solidFill>
                  <a:schemeClr val="tx1">
                    <a:tint val="75000"/>
                  </a:schemeClr>
                </a:solidFill>
              </a:defRPr>
            </a:lvl4pPr>
            <a:lvl5pPr marL="1296071" indent="0">
              <a:buNone/>
              <a:defRPr sz="1134">
                <a:solidFill>
                  <a:schemeClr val="tx1">
                    <a:tint val="75000"/>
                  </a:schemeClr>
                </a:solidFill>
              </a:defRPr>
            </a:lvl5pPr>
            <a:lvl6pPr marL="1620088" indent="0">
              <a:buNone/>
              <a:defRPr sz="1134">
                <a:solidFill>
                  <a:schemeClr val="tx1">
                    <a:tint val="75000"/>
                  </a:schemeClr>
                </a:solidFill>
              </a:defRPr>
            </a:lvl6pPr>
            <a:lvl7pPr marL="1944106" indent="0">
              <a:buNone/>
              <a:defRPr sz="1134">
                <a:solidFill>
                  <a:schemeClr val="tx1">
                    <a:tint val="75000"/>
                  </a:schemeClr>
                </a:solidFill>
              </a:defRPr>
            </a:lvl7pPr>
            <a:lvl8pPr marL="2268123" indent="0">
              <a:buNone/>
              <a:defRPr sz="1134">
                <a:solidFill>
                  <a:schemeClr val="tx1">
                    <a:tint val="75000"/>
                  </a:schemeClr>
                </a:solidFill>
              </a:defRPr>
            </a:lvl8pPr>
            <a:lvl9pPr marL="2592141" indent="0">
              <a:buNone/>
              <a:defRPr sz="11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183847-1405-43BC-A195-4BE90AA64533}" type="datetimeFigureOut">
              <a:rPr lang="tr-TR" smtClean="0"/>
              <a:t>18.03.2023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572487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45512" y="2300203"/>
            <a:ext cx="2754074" cy="54824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280589" y="2300203"/>
            <a:ext cx="2754074" cy="54824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2183847-1405-43BC-A195-4BE90AA64533}" type="datetimeFigureOut">
              <a:rPr lang="tr-TR" smtClean="0"/>
              <a:t>18.03.2023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4174273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6356" y="460043"/>
            <a:ext cx="5589151" cy="1670148"/>
          </a:xfrm>
        </p:spPr>
        <p:txBody>
          <a:bodyPr/>
          <a:lstStyle/>
          <a:p>
            <a:r>
              <a:rPr lang="en-US"/>
              <a:t>Click to edit Master title style</a:t>
            </a:r>
          </a:p>
        </p:txBody>
      </p:sp>
      <p:sp>
        <p:nvSpPr>
          <p:cNvPr id="3" name="Text Placeholder 2"/>
          <p:cNvSpPr>
            <a:spLocks noGrp="1"/>
          </p:cNvSpPr>
          <p:nvPr>
            <p:ph type="body" idx="1"/>
          </p:nvPr>
        </p:nvSpPr>
        <p:spPr>
          <a:xfrm>
            <a:off x="446357" y="2118188"/>
            <a:ext cx="2741417" cy="1038091"/>
          </a:xfrm>
        </p:spPr>
        <p:txBody>
          <a:bodyPr anchor="b"/>
          <a:lstStyle>
            <a:lvl1pPr marL="0" indent="0">
              <a:buNone/>
              <a:defRPr sz="1701" b="1"/>
            </a:lvl1pPr>
            <a:lvl2pPr marL="324018" indent="0">
              <a:buNone/>
              <a:defRPr sz="1417" b="1"/>
            </a:lvl2pPr>
            <a:lvl3pPr marL="648035" indent="0">
              <a:buNone/>
              <a:defRPr sz="1276" b="1"/>
            </a:lvl3pPr>
            <a:lvl4pPr marL="972053" indent="0">
              <a:buNone/>
              <a:defRPr sz="1134" b="1"/>
            </a:lvl4pPr>
            <a:lvl5pPr marL="1296071" indent="0">
              <a:buNone/>
              <a:defRPr sz="1134" b="1"/>
            </a:lvl5pPr>
            <a:lvl6pPr marL="1620088" indent="0">
              <a:buNone/>
              <a:defRPr sz="1134" b="1"/>
            </a:lvl6pPr>
            <a:lvl7pPr marL="1944106" indent="0">
              <a:buNone/>
              <a:defRPr sz="1134" b="1"/>
            </a:lvl7pPr>
            <a:lvl8pPr marL="2268123" indent="0">
              <a:buNone/>
              <a:defRPr sz="1134" b="1"/>
            </a:lvl8pPr>
            <a:lvl9pPr marL="2592141" indent="0">
              <a:buNone/>
              <a:defRPr sz="1134" b="1"/>
            </a:lvl9pPr>
          </a:lstStyle>
          <a:p>
            <a:pPr lvl="0"/>
            <a:r>
              <a:rPr lang="en-US"/>
              <a:t>Click to edit Master text styles</a:t>
            </a:r>
          </a:p>
        </p:txBody>
      </p:sp>
      <p:sp>
        <p:nvSpPr>
          <p:cNvPr id="4" name="Content Placeholder 3"/>
          <p:cNvSpPr>
            <a:spLocks noGrp="1"/>
          </p:cNvSpPr>
          <p:nvPr>
            <p:ph sz="half" idx="2"/>
          </p:nvPr>
        </p:nvSpPr>
        <p:spPr>
          <a:xfrm>
            <a:off x="446357" y="3156278"/>
            <a:ext cx="2741417" cy="46424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280589" y="2118188"/>
            <a:ext cx="2754918" cy="1038091"/>
          </a:xfrm>
        </p:spPr>
        <p:txBody>
          <a:bodyPr anchor="b"/>
          <a:lstStyle>
            <a:lvl1pPr marL="0" indent="0">
              <a:buNone/>
              <a:defRPr sz="1701" b="1"/>
            </a:lvl1pPr>
            <a:lvl2pPr marL="324018" indent="0">
              <a:buNone/>
              <a:defRPr sz="1417" b="1"/>
            </a:lvl2pPr>
            <a:lvl3pPr marL="648035" indent="0">
              <a:buNone/>
              <a:defRPr sz="1276" b="1"/>
            </a:lvl3pPr>
            <a:lvl4pPr marL="972053" indent="0">
              <a:buNone/>
              <a:defRPr sz="1134" b="1"/>
            </a:lvl4pPr>
            <a:lvl5pPr marL="1296071" indent="0">
              <a:buNone/>
              <a:defRPr sz="1134" b="1"/>
            </a:lvl5pPr>
            <a:lvl6pPr marL="1620088" indent="0">
              <a:buNone/>
              <a:defRPr sz="1134" b="1"/>
            </a:lvl6pPr>
            <a:lvl7pPr marL="1944106" indent="0">
              <a:buNone/>
              <a:defRPr sz="1134" b="1"/>
            </a:lvl7pPr>
            <a:lvl8pPr marL="2268123" indent="0">
              <a:buNone/>
              <a:defRPr sz="1134" b="1"/>
            </a:lvl8pPr>
            <a:lvl9pPr marL="2592141" indent="0">
              <a:buNone/>
              <a:defRPr sz="1134" b="1"/>
            </a:lvl9pPr>
          </a:lstStyle>
          <a:p>
            <a:pPr lvl="0"/>
            <a:r>
              <a:rPr lang="en-US"/>
              <a:t>Click to edit Master text styles</a:t>
            </a:r>
          </a:p>
        </p:txBody>
      </p:sp>
      <p:sp>
        <p:nvSpPr>
          <p:cNvPr id="6" name="Content Placeholder 5"/>
          <p:cNvSpPr>
            <a:spLocks noGrp="1"/>
          </p:cNvSpPr>
          <p:nvPr>
            <p:ph sz="quarter" idx="4"/>
          </p:nvPr>
        </p:nvSpPr>
        <p:spPr>
          <a:xfrm>
            <a:off x="3280589" y="3156278"/>
            <a:ext cx="2754918" cy="46424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2183847-1405-43BC-A195-4BE90AA64533}" type="datetimeFigureOut">
              <a:rPr lang="tr-TR" smtClean="0"/>
              <a:t>18.03.2023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98653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2183847-1405-43BC-A195-4BE90AA64533}" type="datetimeFigureOut">
              <a:rPr lang="tr-TR" smtClean="0"/>
              <a:t>18.03.2023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812313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183847-1405-43BC-A195-4BE90AA64533}" type="datetimeFigureOut">
              <a:rPr lang="tr-TR" smtClean="0"/>
              <a:t>18.03.2023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613410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6356" y="576051"/>
            <a:ext cx="2090025" cy="2016178"/>
          </a:xfrm>
        </p:spPr>
        <p:txBody>
          <a:bodyPr anchor="b"/>
          <a:lstStyle>
            <a:lvl1pPr>
              <a:defRPr sz="2268"/>
            </a:lvl1pPr>
          </a:lstStyle>
          <a:p>
            <a:r>
              <a:rPr lang="en-US"/>
              <a:t>Click to edit Master title style</a:t>
            </a:r>
          </a:p>
        </p:txBody>
      </p:sp>
      <p:sp>
        <p:nvSpPr>
          <p:cNvPr id="3" name="Content Placeholder 2"/>
          <p:cNvSpPr>
            <a:spLocks noGrp="1"/>
          </p:cNvSpPr>
          <p:nvPr>
            <p:ph idx="1"/>
          </p:nvPr>
        </p:nvSpPr>
        <p:spPr>
          <a:xfrm>
            <a:off x="2754918" y="1244112"/>
            <a:ext cx="3280589" cy="6140542"/>
          </a:xfrm>
        </p:spPr>
        <p:txBody>
          <a:bodyPr/>
          <a:lstStyle>
            <a:lvl1pPr>
              <a:defRPr sz="2268"/>
            </a:lvl1pPr>
            <a:lvl2pPr>
              <a:defRPr sz="1984"/>
            </a:lvl2pPr>
            <a:lvl3pPr>
              <a:defRPr sz="1701"/>
            </a:lvl3pPr>
            <a:lvl4pPr>
              <a:defRPr sz="1417"/>
            </a:lvl4pPr>
            <a:lvl5pPr>
              <a:defRPr sz="1417"/>
            </a:lvl5pPr>
            <a:lvl6pPr>
              <a:defRPr sz="1417"/>
            </a:lvl6pPr>
            <a:lvl7pPr>
              <a:defRPr sz="1417"/>
            </a:lvl7pPr>
            <a:lvl8pPr>
              <a:defRPr sz="1417"/>
            </a:lvl8pPr>
            <a:lvl9pPr>
              <a:defRPr sz="141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46356" y="2592229"/>
            <a:ext cx="2090025" cy="4802425"/>
          </a:xfrm>
        </p:spPr>
        <p:txBody>
          <a:bodyPr/>
          <a:lstStyle>
            <a:lvl1pPr marL="0" indent="0">
              <a:buNone/>
              <a:defRPr sz="1134"/>
            </a:lvl1pPr>
            <a:lvl2pPr marL="324018" indent="0">
              <a:buNone/>
              <a:defRPr sz="992"/>
            </a:lvl2pPr>
            <a:lvl3pPr marL="648035" indent="0">
              <a:buNone/>
              <a:defRPr sz="850"/>
            </a:lvl3pPr>
            <a:lvl4pPr marL="972053" indent="0">
              <a:buNone/>
              <a:defRPr sz="709"/>
            </a:lvl4pPr>
            <a:lvl5pPr marL="1296071" indent="0">
              <a:buNone/>
              <a:defRPr sz="709"/>
            </a:lvl5pPr>
            <a:lvl6pPr marL="1620088" indent="0">
              <a:buNone/>
              <a:defRPr sz="709"/>
            </a:lvl6pPr>
            <a:lvl7pPr marL="1944106" indent="0">
              <a:buNone/>
              <a:defRPr sz="709"/>
            </a:lvl7pPr>
            <a:lvl8pPr marL="2268123" indent="0">
              <a:buNone/>
              <a:defRPr sz="709"/>
            </a:lvl8pPr>
            <a:lvl9pPr marL="2592141" indent="0">
              <a:buNone/>
              <a:defRPr sz="709"/>
            </a:lvl9pPr>
          </a:lstStyle>
          <a:p>
            <a:pPr lvl="0"/>
            <a:r>
              <a:rPr lang="en-US"/>
              <a:t>Click to edit Master text styles</a:t>
            </a:r>
          </a:p>
        </p:txBody>
      </p:sp>
      <p:sp>
        <p:nvSpPr>
          <p:cNvPr id="5" name="Date Placeholder 4"/>
          <p:cNvSpPr>
            <a:spLocks noGrp="1"/>
          </p:cNvSpPr>
          <p:nvPr>
            <p:ph type="dt" sz="half" idx="10"/>
          </p:nvPr>
        </p:nvSpPr>
        <p:spPr/>
        <p:txBody>
          <a:bodyPr/>
          <a:lstStyle/>
          <a:p>
            <a:fld id="{02183847-1405-43BC-A195-4BE90AA64533}" type="datetimeFigureOut">
              <a:rPr lang="tr-TR" smtClean="0"/>
              <a:t>18.03.2023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902420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6356" y="576051"/>
            <a:ext cx="2090025" cy="2016178"/>
          </a:xfrm>
        </p:spPr>
        <p:txBody>
          <a:bodyPr anchor="b"/>
          <a:lstStyle>
            <a:lvl1pPr>
              <a:defRPr sz="2268"/>
            </a:lvl1pPr>
          </a:lstStyle>
          <a:p>
            <a:r>
              <a:rPr lang="en-US"/>
              <a:t>Click to edit Master title style</a:t>
            </a:r>
          </a:p>
        </p:txBody>
      </p:sp>
      <p:sp>
        <p:nvSpPr>
          <p:cNvPr id="3" name="Picture Placeholder 2"/>
          <p:cNvSpPr>
            <a:spLocks noGrp="1" noChangeAspect="1"/>
          </p:cNvSpPr>
          <p:nvPr>
            <p:ph type="pic" idx="1"/>
          </p:nvPr>
        </p:nvSpPr>
        <p:spPr>
          <a:xfrm>
            <a:off x="2754918" y="1244112"/>
            <a:ext cx="3280589" cy="6140542"/>
          </a:xfrm>
        </p:spPr>
        <p:txBody>
          <a:bodyPr anchor="t"/>
          <a:lstStyle>
            <a:lvl1pPr marL="0" indent="0">
              <a:buNone/>
              <a:defRPr sz="2268"/>
            </a:lvl1pPr>
            <a:lvl2pPr marL="324018" indent="0">
              <a:buNone/>
              <a:defRPr sz="1984"/>
            </a:lvl2pPr>
            <a:lvl3pPr marL="648035" indent="0">
              <a:buNone/>
              <a:defRPr sz="1701"/>
            </a:lvl3pPr>
            <a:lvl4pPr marL="972053" indent="0">
              <a:buNone/>
              <a:defRPr sz="1417"/>
            </a:lvl4pPr>
            <a:lvl5pPr marL="1296071" indent="0">
              <a:buNone/>
              <a:defRPr sz="1417"/>
            </a:lvl5pPr>
            <a:lvl6pPr marL="1620088" indent="0">
              <a:buNone/>
              <a:defRPr sz="1417"/>
            </a:lvl6pPr>
            <a:lvl7pPr marL="1944106" indent="0">
              <a:buNone/>
              <a:defRPr sz="1417"/>
            </a:lvl7pPr>
            <a:lvl8pPr marL="2268123" indent="0">
              <a:buNone/>
              <a:defRPr sz="1417"/>
            </a:lvl8pPr>
            <a:lvl9pPr marL="2592141" indent="0">
              <a:buNone/>
              <a:defRPr sz="1417"/>
            </a:lvl9pPr>
          </a:lstStyle>
          <a:p>
            <a:r>
              <a:rPr lang="en-US"/>
              <a:t>Click icon to add picture</a:t>
            </a:r>
          </a:p>
        </p:txBody>
      </p:sp>
      <p:sp>
        <p:nvSpPr>
          <p:cNvPr id="4" name="Text Placeholder 3"/>
          <p:cNvSpPr>
            <a:spLocks noGrp="1"/>
          </p:cNvSpPr>
          <p:nvPr>
            <p:ph type="body" sz="half" idx="2"/>
          </p:nvPr>
        </p:nvSpPr>
        <p:spPr>
          <a:xfrm>
            <a:off x="446356" y="2592229"/>
            <a:ext cx="2090025" cy="4802425"/>
          </a:xfrm>
        </p:spPr>
        <p:txBody>
          <a:bodyPr/>
          <a:lstStyle>
            <a:lvl1pPr marL="0" indent="0">
              <a:buNone/>
              <a:defRPr sz="1134"/>
            </a:lvl1pPr>
            <a:lvl2pPr marL="324018" indent="0">
              <a:buNone/>
              <a:defRPr sz="992"/>
            </a:lvl2pPr>
            <a:lvl3pPr marL="648035" indent="0">
              <a:buNone/>
              <a:defRPr sz="850"/>
            </a:lvl3pPr>
            <a:lvl4pPr marL="972053" indent="0">
              <a:buNone/>
              <a:defRPr sz="709"/>
            </a:lvl4pPr>
            <a:lvl5pPr marL="1296071" indent="0">
              <a:buNone/>
              <a:defRPr sz="709"/>
            </a:lvl5pPr>
            <a:lvl6pPr marL="1620088" indent="0">
              <a:buNone/>
              <a:defRPr sz="709"/>
            </a:lvl6pPr>
            <a:lvl7pPr marL="1944106" indent="0">
              <a:buNone/>
              <a:defRPr sz="709"/>
            </a:lvl7pPr>
            <a:lvl8pPr marL="2268123" indent="0">
              <a:buNone/>
              <a:defRPr sz="709"/>
            </a:lvl8pPr>
            <a:lvl9pPr marL="2592141" indent="0">
              <a:buNone/>
              <a:defRPr sz="709"/>
            </a:lvl9pPr>
          </a:lstStyle>
          <a:p>
            <a:pPr lvl="0"/>
            <a:r>
              <a:rPr lang="en-US"/>
              <a:t>Click to edit Master text styles</a:t>
            </a:r>
          </a:p>
        </p:txBody>
      </p:sp>
      <p:sp>
        <p:nvSpPr>
          <p:cNvPr id="5" name="Date Placeholder 4"/>
          <p:cNvSpPr>
            <a:spLocks noGrp="1"/>
          </p:cNvSpPr>
          <p:nvPr>
            <p:ph type="dt" sz="half" idx="10"/>
          </p:nvPr>
        </p:nvSpPr>
        <p:spPr/>
        <p:txBody>
          <a:bodyPr/>
          <a:lstStyle/>
          <a:p>
            <a:fld id="{02183847-1405-43BC-A195-4BE90AA64533}" type="datetimeFigureOut">
              <a:rPr lang="tr-TR" smtClean="0"/>
              <a:t>18.03.2023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96749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5512" y="460043"/>
            <a:ext cx="5589151" cy="167014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45512" y="2300203"/>
            <a:ext cx="5589151" cy="54824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45512" y="8008709"/>
            <a:ext cx="1458039" cy="460041"/>
          </a:xfrm>
          <a:prstGeom prst="rect">
            <a:avLst/>
          </a:prstGeom>
        </p:spPr>
        <p:txBody>
          <a:bodyPr vert="horz" lIns="91440" tIns="45720" rIns="91440" bIns="45720" rtlCol="0" anchor="ctr"/>
          <a:lstStyle>
            <a:lvl1pPr algn="l">
              <a:defRPr sz="850">
                <a:solidFill>
                  <a:schemeClr val="tx1">
                    <a:tint val="75000"/>
                  </a:schemeClr>
                </a:solidFill>
              </a:defRPr>
            </a:lvl1pPr>
          </a:lstStyle>
          <a:p>
            <a:fld id="{02183847-1405-43BC-A195-4BE90AA64533}" type="datetimeFigureOut">
              <a:rPr lang="tr-TR" smtClean="0"/>
              <a:t>18.03.2023</a:t>
            </a:fld>
            <a:endParaRPr lang="tr-TR"/>
          </a:p>
        </p:txBody>
      </p:sp>
      <p:sp>
        <p:nvSpPr>
          <p:cNvPr id="5" name="Footer Placeholder 4"/>
          <p:cNvSpPr>
            <a:spLocks noGrp="1"/>
          </p:cNvSpPr>
          <p:nvPr>
            <p:ph type="ftr" sz="quarter" idx="3"/>
          </p:nvPr>
        </p:nvSpPr>
        <p:spPr>
          <a:xfrm>
            <a:off x="2146558" y="8008709"/>
            <a:ext cx="2187059" cy="460041"/>
          </a:xfrm>
          <a:prstGeom prst="rect">
            <a:avLst/>
          </a:prstGeom>
        </p:spPr>
        <p:txBody>
          <a:bodyPr vert="horz" lIns="91440" tIns="45720" rIns="91440" bIns="45720" rtlCol="0" anchor="ctr"/>
          <a:lstStyle>
            <a:lvl1pPr algn="ctr">
              <a:defRPr sz="8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576624" y="8008709"/>
            <a:ext cx="1458039" cy="460041"/>
          </a:xfrm>
          <a:prstGeom prst="rect">
            <a:avLst/>
          </a:prstGeom>
        </p:spPr>
        <p:txBody>
          <a:bodyPr vert="horz" lIns="91440" tIns="45720" rIns="91440" bIns="45720" rtlCol="0" anchor="ctr"/>
          <a:lstStyle>
            <a:lvl1pPr algn="r">
              <a:defRPr sz="850">
                <a:solidFill>
                  <a:schemeClr val="tx1">
                    <a:tint val="75000"/>
                  </a:schemeClr>
                </a:solidFill>
              </a:defRPr>
            </a:lvl1pPr>
          </a:lstStyle>
          <a:p>
            <a:fld id="{16D941EF-5925-46E7-85D8-3194F1FF26E4}" type="slidenum">
              <a:rPr lang="tr-TR" smtClean="0"/>
              <a:t>‹#›</a:t>
            </a:fld>
            <a:endParaRPr lang="tr-TR"/>
          </a:p>
        </p:txBody>
      </p:sp>
      <p:pic>
        <p:nvPicPr>
          <p:cNvPr id="9" name="Picture 8"/>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8735"/>
            <a:ext cx="6480175" cy="8658233"/>
          </a:xfrm>
          <a:prstGeom prst="rect">
            <a:avLst/>
          </a:prstGeom>
        </p:spPr>
      </p:pic>
    </p:spTree>
    <p:extLst>
      <p:ext uri="{BB962C8B-B14F-4D97-AF65-F5344CB8AC3E}">
        <p14:creationId xmlns:p14="http://schemas.microsoft.com/office/powerpoint/2010/main" val="4798889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48035" rtl="0" eaLnBrk="1" latinLnBrk="0" hangingPunct="1">
        <a:lnSpc>
          <a:spcPct val="90000"/>
        </a:lnSpc>
        <a:spcBef>
          <a:spcPct val="0"/>
        </a:spcBef>
        <a:buNone/>
        <a:defRPr sz="3118" kern="1200">
          <a:solidFill>
            <a:schemeClr val="tx1"/>
          </a:solidFill>
          <a:latin typeface="+mj-lt"/>
          <a:ea typeface="+mj-ea"/>
          <a:cs typeface="+mj-cs"/>
        </a:defRPr>
      </a:lvl1pPr>
    </p:titleStyle>
    <p:bodyStyle>
      <a:lvl1pPr marL="162009" indent="-162009" algn="l" defTabSz="648035" rtl="0" eaLnBrk="1" latinLnBrk="0" hangingPunct="1">
        <a:lnSpc>
          <a:spcPct val="90000"/>
        </a:lnSpc>
        <a:spcBef>
          <a:spcPts val="709"/>
        </a:spcBef>
        <a:buFont typeface="Arial" panose="020B0604020202020204" pitchFamily="34" charset="0"/>
        <a:buChar char="•"/>
        <a:defRPr sz="1984" kern="1200">
          <a:solidFill>
            <a:schemeClr val="tx1"/>
          </a:solidFill>
          <a:latin typeface="+mn-lt"/>
          <a:ea typeface="+mn-ea"/>
          <a:cs typeface="+mn-cs"/>
        </a:defRPr>
      </a:lvl1pPr>
      <a:lvl2pPr marL="486026" indent="-162009" algn="l" defTabSz="648035" rtl="0" eaLnBrk="1" latinLnBrk="0" hangingPunct="1">
        <a:lnSpc>
          <a:spcPct val="90000"/>
        </a:lnSpc>
        <a:spcBef>
          <a:spcPts val="354"/>
        </a:spcBef>
        <a:buFont typeface="Arial" panose="020B0604020202020204" pitchFamily="34" charset="0"/>
        <a:buChar char="•"/>
        <a:defRPr sz="1701" kern="1200">
          <a:solidFill>
            <a:schemeClr val="tx1"/>
          </a:solidFill>
          <a:latin typeface="+mn-lt"/>
          <a:ea typeface="+mn-ea"/>
          <a:cs typeface="+mn-cs"/>
        </a:defRPr>
      </a:lvl2pPr>
      <a:lvl3pPr marL="810044" indent="-162009" algn="l" defTabSz="648035" rtl="0" eaLnBrk="1" latinLnBrk="0" hangingPunct="1">
        <a:lnSpc>
          <a:spcPct val="90000"/>
        </a:lnSpc>
        <a:spcBef>
          <a:spcPts val="354"/>
        </a:spcBef>
        <a:buFont typeface="Arial" panose="020B0604020202020204" pitchFamily="34" charset="0"/>
        <a:buChar char="•"/>
        <a:defRPr sz="1417" kern="1200">
          <a:solidFill>
            <a:schemeClr val="tx1"/>
          </a:solidFill>
          <a:latin typeface="+mn-lt"/>
          <a:ea typeface="+mn-ea"/>
          <a:cs typeface="+mn-cs"/>
        </a:defRPr>
      </a:lvl3pPr>
      <a:lvl4pPr marL="1134062"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4pPr>
      <a:lvl5pPr marL="1458079"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5pPr>
      <a:lvl6pPr marL="1782097"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6pPr>
      <a:lvl7pPr marL="2106115"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7pPr>
      <a:lvl8pPr marL="2430132"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8pPr>
      <a:lvl9pPr marL="2754150"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9pPr>
    </p:bodyStyle>
    <p:otherStyle>
      <a:defPPr>
        <a:defRPr lang="en-US"/>
      </a:defPPr>
      <a:lvl1pPr marL="0" algn="l" defTabSz="648035" rtl="0" eaLnBrk="1" latinLnBrk="0" hangingPunct="1">
        <a:defRPr sz="1276" kern="1200">
          <a:solidFill>
            <a:schemeClr val="tx1"/>
          </a:solidFill>
          <a:latin typeface="+mn-lt"/>
          <a:ea typeface="+mn-ea"/>
          <a:cs typeface="+mn-cs"/>
        </a:defRPr>
      </a:lvl1pPr>
      <a:lvl2pPr marL="324018" algn="l" defTabSz="648035" rtl="0" eaLnBrk="1" latinLnBrk="0" hangingPunct="1">
        <a:defRPr sz="1276" kern="1200">
          <a:solidFill>
            <a:schemeClr val="tx1"/>
          </a:solidFill>
          <a:latin typeface="+mn-lt"/>
          <a:ea typeface="+mn-ea"/>
          <a:cs typeface="+mn-cs"/>
        </a:defRPr>
      </a:lvl2pPr>
      <a:lvl3pPr marL="648035" algn="l" defTabSz="648035" rtl="0" eaLnBrk="1" latinLnBrk="0" hangingPunct="1">
        <a:defRPr sz="1276" kern="1200">
          <a:solidFill>
            <a:schemeClr val="tx1"/>
          </a:solidFill>
          <a:latin typeface="+mn-lt"/>
          <a:ea typeface="+mn-ea"/>
          <a:cs typeface="+mn-cs"/>
        </a:defRPr>
      </a:lvl3pPr>
      <a:lvl4pPr marL="972053" algn="l" defTabSz="648035" rtl="0" eaLnBrk="1" latinLnBrk="0" hangingPunct="1">
        <a:defRPr sz="1276" kern="1200">
          <a:solidFill>
            <a:schemeClr val="tx1"/>
          </a:solidFill>
          <a:latin typeface="+mn-lt"/>
          <a:ea typeface="+mn-ea"/>
          <a:cs typeface="+mn-cs"/>
        </a:defRPr>
      </a:lvl4pPr>
      <a:lvl5pPr marL="1296071" algn="l" defTabSz="648035" rtl="0" eaLnBrk="1" latinLnBrk="0" hangingPunct="1">
        <a:defRPr sz="1276" kern="1200">
          <a:solidFill>
            <a:schemeClr val="tx1"/>
          </a:solidFill>
          <a:latin typeface="+mn-lt"/>
          <a:ea typeface="+mn-ea"/>
          <a:cs typeface="+mn-cs"/>
        </a:defRPr>
      </a:lvl5pPr>
      <a:lvl6pPr marL="1620088" algn="l" defTabSz="648035" rtl="0" eaLnBrk="1" latinLnBrk="0" hangingPunct="1">
        <a:defRPr sz="1276" kern="1200">
          <a:solidFill>
            <a:schemeClr val="tx1"/>
          </a:solidFill>
          <a:latin typeface="+mn-lt"/>
          <a:ea typeface="+mn-ea"/>
          <a:cs typeface="+mn-cs"/>
        </a:defRPr>
      </a:lvl6pPr>
      <a:lvl7pPr marL="1944106" algn="l" defTabSz="648035" rtl="0" eaLnBrk="1" latinLnBrk="0" hangingPunct="1">
        <a:defRPr sz="1276" kern="1200">
          <a:solidFill>
            <a:schemeClr val="tx1"/>
          </a:solidFill>
          <a:latin typeface="+mn-lt"/>
          <a:ea typeface="+mn-ea"/>
          <a:cs typeface="+mn-cs"/>
        </a:defRPr>
      </a:lvl7pPr>
      <a:lvl8pPr marL="2268123" algn="l" defTabSz="648035" rtl="0" eaLnBrk="1" latinLnBrk="0" hangingPunct="1">
        <a:defRPr sz="1276" kern="1200">
          <a:solidFill>
            <a:schemeClr val="tx1"/>
          </a:solidFill>
          <a:latin typeface="+mn-lt"/>
          <a:ea typeface="+mn-ea"/>
          <a:cs typeface="+mn-cs"/>
        </a:defRPr>
      </a:lvl8pPr>
      <a:lvl9pPr marL="2592141" algn="l" defTabSz="648035" rtl="0" eaLnBrk="1" latinLnBrk="0" hangingPunct="1">
        <a:defRPr sz="12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4612" y="1538324"/>
            <a:ext cx="1863301" cy="430887"/>
          </a:xfrm>
          <a:prstGeom prst="rect">
            <a:avLst/>
          </a:prstGeom>
          <a:noFill/>
        </p:spPr>
        <p:txBody>
          <a:bodyPr wrap="square" rtlCol="0">
            <a:spAutoFit/>
          </a:bodyPr>
          <a:lstStyle/>
          <a:p>
            <a:r>
              <a:rPr lang="tr-TR" sz="1100" b="1">
                <a:solidFill>
                  <a:srgbClr val="DD1F26"/>
                </a:solidFill>
                <a:latin typeface="Myriad Pro" panose="020B0503030403020204" pitchFamily="34" charset="0"/>
              </a:rPr>
              <a:t>T.C. HONG KONG</a:t>
            </a:r>
          </a:p>
          <a:p>
            <a:r>
              <a:rPr lang="tr-TR" sz="1100" b="1">
                <a:solidFill>
                  <a:srgbClr val="DD1F26"/>
                </a:solidFill>
                <a:latin typeface="Myriad Pro" panose="020B0503030403020204" pitchFamily="34" charset="0"/>
              </a:rPr>
              <a:t>BAŞKONSOLOSLUĞU </a:t>
            </a:r>
          </a:p>
        </p:txBody>
      </p:sp>
      <p:sp>
        <p:nvSpPr>
          <p:cNvPr id="8" name="Title 1"/>
          <p:cNvSpPr>
            <a:spLocks noGrp="1"/>
          </p:cNvSpPr>
          <p:nvPr>
            <p:ph type="title"/>
          </p:nvPr>
        </p:nvSpPr>
        <p:spPr>
          <a:xfrm>
            <a:off x="793742" y="2039420"/>
            <a:ext cx="5137079" cy="486867"/>
          </a:xfrm>
        </p:spPr>
        <p:txBody>
          <a:bodyPr>
            <a:normAutofit/>
          </a:bodyPr>
          <a:lstStyle/>
          <a:p>
            <a:pPr algn="ctr"/>
            <a:r>
              <a:rPr lang="en-US" sz="2400">
                <a:solidFill>
                  <a:srgbClr val="DD1F26"/>
                </a:solidFill>
                <a:latin typeface="Arial Black" panose="020B0A04020102020204" pitchFamily="34" charset="0"/>
              </a:rPr>
              <a:t>DUYURU</a:t>
            </a:r>
            <a:endParaRPr lang="tr-TR" sz="2400">
              <a:solidFill>
                <a:srgbClr val="DD1F26"/>
              </a:solidFill>
              <a:latin typeface="Arial Black" panose="020B0A04020102020204" pitchFamily="34" charset="0"/>
            </a:endParaRPr>
          </a:p>
        </p:txBody>
      </p:sp>
      <p:sp>
        <p:nvSpPr>
          <p:cNvPr id="9" name="Content Placeholder 2"/>
          <p:cNvSpPr>
            <a:spLocks noGrp="1"/>
          </p:cNvSpPr>
          <p:nvPr>
            <p:ph idx="1"/>
          </p:nvPr>
        </p:nvSpPr>
        <p:spPr>
          <a:xfrm>
            <a:off x="793742" y="2649683"/>
            <a:ext cx="4900690" cy="4623954"/>
          </a:xfrm>
        </p:spPr>
        <p:txBody>
          <a:bodyPr vert="horz" lIns="91440" tIns="45720" rIns="91440" bIns="45720" rtlCol="0" anchor="t">
            <a:noAutofit/>
          </a:bodyPr>
          <a:lstStyle/>
          <a:p>
            <a:pPr marL="0" indent="0" algn="just">
              <a:spcBef>
                <a:spcPts val="600"/>
              </a:spcBef>
              <a:spcAft>
                <a:spcPts val="600"/>
              </a:spcAft>
              <a:buNone/>
            </a:pPr>
            <a:endParaRPr lang="tr-TR" sz="1200">
              <a:latin typeface="Times New Roman" panose="02020603050405020304" pitchFamily="18" charset="0"/>
              <a:cs typeface="Times New Roman" panose="02020603050405020304" pitchFamily="18" charset="0"/>
            </a:endParaRPr>
          </a:p>
          <a:p>
            <a:pPr marL="0" indent="0" algn="just">
              <a:spcBef>
                <a:spcPts val="600"/>
              </a:spcBef>
              <a:spcAft>
                <a:spcPts val="600"/>
              </a:spcAft>
              <a:buNone/>
            </a:pPr>
            <a:r>
              <a:rPr lang="tr-TR" sz="1200" dirty="0">
                <a:latin typeface="Times New Roman"/>
                <a:cs typeface="Times New Roman"/>
              </a:rPr>
              <a:t>Kıymetli Vatandaşlarımız,</a:t>
            </a:r>
            <a:endParaRPr lang="tr-TR" sz="1200" dirty="0">
              <a:latin typeface="Times New Roman"/>
              <a:ea typeface="+mn-lt"/>
              <a:cs typeface="+mn-lt"/>
            </a:endParaRPr>
          </a:p>
          <a:p>
            <a:pPr marL="0" indent="0" algn="just">
              <a:spcBef>
                <a:spcPts val="600"/>
              </a:spcBef>
              <a:spcAft>
                <a:spcPts val="600"/>
              </a:spcAft>
              <a:buNone/>
            </a:pPr>
            <a:r>
              <a:rPr lang="tr-TR" sz="1200" dirty="0">
                <a:latin typeface="Times New Roman"/>
                <a:ea typeface="+mn-lt"/>
                <a:cs typeface="+mn-lt"/>
              </a:rPr>
              <a:t>Yurtiçinde 14 Mayıs 2023 tarihinde ilk turu düzenlenecek Cumhurbaşkanı Seçimi ve 28. Dönem Milletvekili Genel Seçimi için Yüksek Seçim Kurulu'nun kararları çerçevesinde Yurt Dışı Seçmen Kütüğüne kayıtlı vatandaşlarımız, seçimlerin ilk turu için 27 Nisan-9 Mayıs 2023 tarihlerinde Dış Temsilciliklerimizde, 27 Nisan-14 Mayıs 2023 tarihlerinde ise gümrük kapılarında oy kullanabileceklerdir.</a:t>
            </a:r>
          </a:p>
          <a:p>
            <a:pPr marL="0" indent="0" algn="just">
              <a:spcBef>
                <a:spcPts val="600"/>
              </a:spcBef>
              <a:spcAft>
                <a:spcPts val="600"/>
              </a:spcAft>
              <a:buNone/>
            </a:pPr>
            <a:r>
              <a:rPr lang="tr-TR" sz="1200" dirty="0">
                <a:latin typeface="Times New Roman"/>
                <a:ea typeface="+mn-lt"/>
                <a:cs typeface="+mn-lt"/>
              </a:rPr>
              <a:t>Cumhurbaşkanı Seçiminin ikinci tur oylamaya kalması durumunda, Yurt Dışı Seçmen Kütüğüne kayıtlı vatandaşlarımız, 20-24 Mayıs 2023 tarihlerinde Dış Temsilciliklerimizde, 20-28 Mayıs 2023 tarihlerinde ise gümrük kapılarında oy kullanabileceklerdir. </a:t>
            </a:r>
          </a:p>
          <a:p>
            <a:pPr marL="0" indent="0" algn="just">
              <a:spcBef>
                <a:spcPts val="600"/>
              </a:spcBef>
              <a:spcAft>
                <a:spcPts val="600"/>
              </a:spcAft>
              <a:buNone/>
            </a:pPr>
            <a:r>
              <a:rPr lang="tr-TR" sz="1200" dirty="0">
                <a:latin typeface="Times New Roman"/>
                <a:ea typeface="+mn-lt"/>
                <a:cs typeface="+mn-lt"/>
              </a:rPr>
              <a:t>Yüksek Seçim Kurulu’nun, Yurt Dışı Seçmen Kütüğüne kayıtlı vatandaşlarımızın oy kullanabilecekleri Dış Temsilciliklerimizin listesi ve Temsilciliklerimizde hangi tarihlerde sandık kurulacağına dair 142 sayılı kararı çerçevesinde, Cumhurbaşkanı Seçimi ve 28. Dönem Milletvekili Genel Seçiminde yurtdışında 75 ülke ve 155 Dış Temsilciliğimizde sandık açılacaktır. </a:t>
            </a:r>
            <a:endParaRPr lang="tr-TR" sz="1200" dirty="0">
              <a:latin typeface="Times New Roman"/>
              <a:cs typeface="Calibri"/>
            </a:endParaRPr>
          </a:p>
          <a:p>
            <a:pPr marL="0" indent="0" algn="just">
              <a:spcBef>
                <a:spcPts val="600"/>
              </a:spcBef>
              <a:spcAft>
                <a:spcPts val="600"/>
              </a:spcAft>
              <a:buNone/>
            </a:pPr>
            <a:r>
              <a:rPr lang="tr-TR" sz="1200" dirty="0">
                <a:latin typeface="Times New Roman"/>
                <a:ea typeface="+mn-lt"/>
                <a:cs typeface="+mn-lt"/>
              </a:rPr>
              <a:t>Bu kapsamda, vatandaşlarımız Başkonsolosluğumuzda kurulacak olan sandıklarda 5-7 Mayıs (09.00 - 21.00 saatleri arasında) ve seçimlerin ikinci tura kalması halinde 20-21 Mayıs (08.00 - 23.00 saatleri arasında) tarihleri arasında oy kullanabileceklerdir. </a:t>
            </a:r>
            <a:endParaRPr lang="tr-TR" sz="1200" dirty="0">
              <a:latin typeface="Times New Roman"/>
              <a:cs typeface="Times New Roman"/>
            </a:endParaRPr>
          </a:p>
          <a:p>
            <a:pPr marL="0" indent="0" algn="just">
              <a:spcBef>
                <a:spcPts val="600"/>
              </a:spcBef>
              <a:spcAft>
                <a:spcPts val="600"/>
              </a:spcAft>
              <a:buNone/>
            </a:pPr>
            <a:endParaRPr lang="tr-TR" sz="1200">
              <a:latin typeface="Times New Roman" panose="02020603050405020304" pitchFamily="18" charset="0"/>
              <a:cs typeface="Times New Roman" panose="02020603050405020304" pitchFamily="18" charset="0"/>
            </a:endParaRPr>
          </a:p>
          <a:p>
            <a:pPr marL="0" indent="0" algn="just">
              <a:spcBef>
                <a:spcPts val="600"/>
              </a:spcBef>
              <a:spcAft>
                <a:spcPts val="600"/>
              </a:spcAft>
              <a:buNone/>
            </a:pPr>
            <a:endParaRPr lang="tr-TR" sz="1200">
              <a:latin typeface="Times New Roman" panose="02020603050405020304" pitchFamily="18" charset="0"/>
              <a:cs typeface="Times New Roman" panose="02020603050405020304" pitchFamily="18" charset="0"/>
            </a:endParaRPr>
          </a:p>
          <a:p>
            <a:pPr marL="0" indent="0">
              <a:buNone/>
            </a:pPr>
            <a:endParaRPr lang="tr-TR" sz="1050">
              <a:latin typeface="Calibri" panose="020F0502020204030204"/>
              <a:cs typeface="Calibri" panose="020F0502020204030204"/>
            </a:endParaRPr>
          </a:p>
        </p:txBody>
      </p:sp>
    </p:spTree>
    <p:extLst>
      <p:ext uri="{BB962C8B-B14F-4D97-AF65-F5344CB8AC3E}">
        <p14:creationId xmlns:p14="http://schemas.microsoft.com/office/powerpoint/2010/main" val="4183322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4612" y="1538324"/>
            <a:ext cx="1863301" cy="430887"/>
          </a:xfrm>
          <a:prstGeom prst="rect">
            <a:avLst/>
          </a:prstGeom>
          <a:noFill/>
        </p:spPr>
        <p:txBody>
          <a:bodyPr wrap="square" rtlCol="0">
            <a:spAutoFit/>
          </a:bodyPr>
          <a:lstStyle/>
          <a:p>
            <a:r>
              <a:rPr lang="tr-TR" sz="1100" b="1">
                <a:solidFill>
                  <a:srgbClr val="DD1F26"/>
                </a:solidFill>
                <a:latin typeface="Myriad Pro" panose="020B0503030403020204" pitchFamily="34" charset="0"/>
              </a:rPr>
              <a:t>T.C. HONG KONG</a:t>
            </a:r>
          </a:p>
          <a:p>
            <a:r>
              <a:rPr lang="tr-TR" sz="1100" b="1">
                <a:solidFill>
                  <a:srgbClr val="DD1F26"/>
                </a:solidFill>
                <a:latin typeface="Myriad Pro" panose="020B0503030403020204" pitchFamily="34" charset="0"/>
              </a:rPr>
              <a:t>BAŞKONSOLOSLUĞU </a:t>
            </a:r>
          </a:p>
        </p:txBody>
      </p:sp>
      <p:sp>
        <p:nvSpPr>
          <p:cNvPr id="8" name="Title 1"/>
          <p:cNvSpPr>
            <a:spLocks noGrp="1"/>
          </p:cNvSpPr>
          <p:nvPr>
            <p:ph type="title"/>
          </p:nvPr>
        </p:nvSpPr>
        <p:spPr>
          <a:xfrm>
            <a:off x="793742" y="2039420"/>
            <a:ext cx="5137079" cy="486867"/>
          </a:xfrm>
        </p:spPr>
        <p:txBody>
          <a:bodyPr>
            <a:normAutofit/>
          </a:bodyPr>
          <a:lstStyle/>
          <a:p>
            <a:pPr algn="ctr"/>
            <a:r>
              <a:rPr lang="en-US" sz="2400">
                <a:solidFill>
                  <a:srgbClr val="DD1F26"/>
                </a:solidFill>
                <a:latin typeface="Arial Black" panose="020B0A04020102020204" pitchFamily="34" charset="0"/>
              </a:rPr>
              <a:t>DUYURU</a:t>
            </a:r>
            <a:endParaRPr lang="tr-TR" sz="2400">
              <a:solidFill>
                <a:srgbClr val="DD1F26"/>
              </a:solidFill>
              <a:latin typeface="Arial Black" panose="020B0A04020102020204" pitchFamily="34" charset="0"/>
            </a:endParaRPr>
          </a:p>
        </p:txBody>
      </p:sp>
      <p:sp>
        <p:nvSpPr>
          <p:cNvPr id="9" name="Content Placeholder 2"/>
          <p:cNvSpPr>
            <a:spLocks noGrp="1"/>
          </p:cNvSpPr>
          <p:nvPr>
            <p:ph idx="1"/>
          </p:nvPr>
        </p:nvSpPr>
        <p:spPr>
          <a:xfrm>
            <a:off x="793742" y="2649683"/>
            <a:ext cx="4900690" cy="4623954"/>
          </a:xfrm>
        </p:spPr>
        <p:txBody>
          <a:bodyPr vert="horz" lIns="91440" tIns="45720" rIns="91440" bIns="45720" rtlCol="0" anchor="t">
            <a:noAutofit/>
          </a:bodyPr>
          <a:lstStyle/>
          <a:p>
            <a:pPr marL="0" indent="0" algn="just">
              <a:spcBef>
                <a:spcPts val="600"/>
              </a:spcBef>
              <a:spcAft>
                <a:spcPts val="600"/>
              </a:spcAft>
              <a:buNone/>
            </a:pPr>
            <a:endParaRPr lang="tr-TR" sz="1200">
              <a:latin typeface="Times New Roman" panose="02020603050405020304" pitchFamily="18" charset="0"/>
              <a:cs typeface="Times New Roman" panose="02020603050405020304" pitchFamily="18" charset="0"/>
            </a:endParaRPr>
          </a:p>
          <a:p>
            <a:pPr marL="0" indent="0" algn="just">
              <a:spcBef>
                <a:spcPts val="600"/>
              </a:spcBef>
              <a:spcAft>
                <a:spcPts val="600"/>
              </a:spcAft>
              <a:buNone/>
            </a:pPr>
            <a:r>
              <a:rPr lang="tr-TR" sz="1200">
                <a:latin typeface="Times New Roman"/>
                <a:ea typeface="+mn-lt"/>
                <a:cs typeface="+mn-lt"/>
              </a:rPr>
              <a:t>Yurtdışı Seçmen Kütüğüne kayıtlı vatandaşlarımızın sandık kurulan istedikleri herhangi bir Temsilciliğimizde veya gümrük kapılarında oy kullanmaları mümkün olacaktır.</a:t>
            </a:r>
            <a:endParaRPr lang="tr-TR" sz="1200">
              <a:latin typeface="Times New Roman"/>
              <a:cs typeface="Times New Roman"/>
            </a:endParaRPr>
          </a:p>
          <a:p>
            <a:pPr marL="0" indent="0" algn="just">
              <a:spcBef>
                <a:spcPts val="600"/>
              </a:spcBef>
              <a:spcAft>
                <a:spcPts val="600"/>
              </a:spcAft>
              <a:buNone/>
            </a:pPr>
            <a:r>
              <a:rPr lang="tr-TR" sz="1200">
                <a:latin typeface="Times New Roman"/>
                <a:ea typeface="+mn-lt"/>
                <a:cs typeface="+mn-lt"/>
              </a:rPr>
              <a:t>Yurt dışında yaşayan ve seçmen niteliğini taşıyan Türk vatandaşlarının Yurt Dışı Seçmen Kütüğündeki kayıtları, Seçmen Kütüğü Genel Müdürlüğü’nce www.ysk.gov.tr adresinde 20 Mart 2023 tarihi itibarıyla ilan edilecek olup, yurt dışında ikamet etmekle birlikte, Yurt Dışı Seçmen Kütüğünde kaydı bulunmayan vatandaşlarımızın, 2 Nisan 2023 Pazar günü Türkiye saatiyle 17:00’ye kadar olan itiraz süresi içinde Dış Temsilciliklerimize başvurarak adres beyanında bulunmaları gerekmektedir.</a:t>
            </a:r>
            <a:endParaRPr lang="tr-TR" sz="1200">
              <a:latin typeface="Times New Roman"/>
              <a:cs typeface="Times New Roman"/>
            </a:endParaRPr>
          </a:p>
          <a:p>
            <a:pPr marL="0" indent="0" algn="just">
              <a:spcBef>
                <a:spcPts val="600"/>
              </a:spcBef>
              <a:spcAft>
                <a:spcPts val="600"/>
              </a:spcAft>
              <a:buNone/>
            </a:pPr>
            <a:r>
              <a:rPr lang="tr-TR" sz="1200">
                <a:latin typeface="Times New Roman"/>
                <a:ea typeface="+mn-lt"/>
                <a:cs typeface="+mn-lt"/>
              </a:rPr>
              <a:t>Bu kapsamda, Dış Temsilciliklerimiz, resmî tatil günleri dâhil olmak üzere vatandaşlarımızın adres beyanı başvurularını kabul etmektedir. </a:t>
            </a:r>
          </a:p>
          <a:p>
            <a:pPr marL="0" indent="0" algn="just">
              <a:spcBef>
                <a:spcPts val="600"/>
              </a:spcBef>
              <a:spcAft>
                <a:spcPts val="600"/>
              </a:spcAft>
              <a:buNone/>
            </a:pPr>
            <a:r>
              <a:rPr lang="tr-TR" sz="1200">
                <a:latin typeface="Times New Roman"/>
                <a:ea typeface="+mn-lt"/>
                <a:cs typeface="+mn-lt"/>
              </a:rPr>
              <a:t>Vatandaşlarımızın seçimlere ilişkin soruları için 7/24 olarak Türkçe hizmet veren “+90 444 9 975” (bazı ülkelerden +90 312 alan kodu tuşlanmaktadır) telefon numaralı “YSK Çağrı Merkezine başvurmaları mümkündür.</a:t>
            </a:r>
            <a:endParaRPr lang="tr-TR" sz="1200">
              <a:latin typeface="Times New Roman"/>
              <a:cs typeface="Calibri"/>
            </a:endParaRPr>
          </a:p>
          <a:p>
            <a:pPr marL="0" indent="0" algn="just">
              <a:spcBef>
                <a:spcPts val="600"/>
              </a:spcBef>
              <a:spcAft>
                <a:spcPts val="600"/>
              </a:spcAft>
              <a:buNone/>
            </a:pPr>
            <a:endParaRPr lang="tr-TR" sz="1200">
              <a:latin typeface="Times New Roman"/>
              <a:ea typeface="+mn-lt"/>
              <a:cs typeface="Times New Roman"/>
            </a:endParaRPr>
          </a:p>
          <a:p>
            <a:pPr marL="0" indent="0" algn="just">
              <a:spcBef>
                <a:spcPts val="600"/>
              </a:spcBef>
              <a:spcAft>
                <a:spcPts val="600"/>
              </a:spcAft>
              <a:buNone/>
            </a:pPr>
            <a:endParaRPr lang="tr-TR" sz="1200">
              <a:latin typeface="Times New Roman" panose="02020603050405020304" pitchFamily="18" charset="0"/>
              <a:cs typeface="Times New Roman" panose="02020603050405020304" pitchFamily="18" charset="0"/>
            </a:endParaRPr>
          </a:p>
          <a:p>
            <a:pPr marL="0" indent="0" algn="just">
              <a:spcBef>
                <a:spcPts val="600"/>
              </a:spcBef>
              <a:spcAft>
                <a:spcPts val="600"/>
              </a:spcAft>
              <a:buNone/>
            </a:pPr>
            <a:endParaRPr lang="tr-TR" sz="1200">
              <a:latin typeface="Times New Roman" panose="02020603050405020304" pitchFamily="18" charset="0"/>
              <a:cs typeface="Times New Roman" panose="02020603050405020304" pitchFamily="18" charset="0"/>
            </a:endParaRPr>
          </a:p>
          <a:p>
            <a:pPr marL="0" indent="0">
              <a:buNone/>
            </a:pPr>
            <a:endParaRPr lang="tr-TR" sz="1050"/>
          </a:p>
        </p:txBody>
      </p:sp>
    </p:spTree>
    <p:extLst>
      <p:ext uri="{BB962C8B-B14F-4D97-AF65-F5344CB8AC3E}">
        <p14:creationId xmlns:p14="http://schemas.microsoft.com/office/powerpoint/2010/main" val="2438043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4612" y="1538324"/>
            <a:ext cx="1863301" cy="430887"/>
          </a:xfrm>
          <a:prstGeom prst="rect">
            <a:avLst/>
          </a:prstGeom>
          <a:noFill/>
        </p:spPr>
        <p:txBody>
          <a:bodyPr wrap="square" rtlCol="0">
            <a:spAutoFit/>
          </a:bodyPr>
          <a:lstStyle/>
          <a:p>
            <a:r>
              <a:rPr lang="tr-TR" sz="1100" b="1">
                <a:solidFill>
                  <a:srgbClr val="DD1F26"/>
                </a:solidFill>
                <a:latin typeface="Myriad Pro" panose="020B0503030403020204" pitchFamily="34" charset="0"/>
              </a:rPr>
              <a:t>T.C. HONG KONG</a:t>
            </a:r>
          </a:p>
          <a:p>
            <a:r>
              <a:rPr lang="tr-TR" sz="1100" b="1">
                <a:solidFill>
                  <a:srgbClr val="DD1F26"/>
                </a:solidFill>
                <a:latin typeface="Myriad Pro" panose="020B0503030403020204" pitchFamily="34" charset="0"/>
              </a:rPr>
              <a:t>BAŞKONSOLOSLUĞU </a:t>
            </a:r>
          </a:p>
        </p:txBody>
      </p:sp>
      <p:sp>
        <p:nvSpPr>
          <p:cNvPr id="8" name="Title 1"/>
          <p:cNvSpPr>
            <a:spLocks noGrp="1"/>
          </p:cNvSpPr>
          <p:nvPr>
            <p:ph type="title"/>
          </p:nvPr>
        </p:nvSpPr>
        <p:spPr>
          <a:xfrm>
            <a:off x="793742" y="2039420"/>
            <a:ext cx="5137079" cy="486867"/>
          </a:xfrm>
        </p:spPr>
        <p:txBody>
          <a:bodyPr>
            <a:normAutofit/>
          </a:bodyPr>
          <a:lstStyle/>
          <a:p>
            <a:pPr algn="ctr"/>
            <a:r>
              <a:rPr lang="en-US" sz="2400">
                <a:solidFill>
                  <a:srgbClr val="DD1F26"/>
                </a:solidFill>
                <a:latin typeface="Arial Black" panose="020B0A04020102020204" pitchFamily="34" charset="0"/>
              </a:rPr>
              <a:t>DUYURU</a:t>
            </a:r>
            <a:endParaRPr lang="tr-TR" sz="2400">
              <a:solidFill>
                <a:srgbClr val="DD1F26"/>
              </a:solidFill>
              <a:latin typeface="Arial Black" panose="020B0A04020102020204" pitchFamily="34" charset="0"/>
            </a:endParaRPr>
          </a:p>
        </p:txBody>
      </p:sp>
      <p:sp>
        <p:nvSpPr>
          <p:cNvPr id="9" name="Content Placeholder 2"/>
          <p:cNvSpPr>
            <a:spLocks noGrp="1"/>
          </p:cNvSpPr>
          <p:nvPr>
            <p:ph idx="1"/>
          </p:nvPr>
        </p:nvSpPr>
        <p:spPr>
          <a:xfrm>
            <a:off x="793742" y="2649683"/>
            <a:ext cx="4900690" cy="4623954"/>
          </a:xfrm>
        </p:spPr>
        <p:txBody>
          <a:bodyPr vert="horz" lIns="91440" tIns="45720" rIns="91440" bIns="45720" rtlCol="0" anchor="t">
            <a:noAutofit/>
          </a:bodyPr>
          <a:lstStyle/>
          <a:p>
            <a:pPr marL="0" indent="0" algn="just">
              <a:spcBef>
                <a:spcPts val="600"/>
              </a:spcBef>
              <a:spcAft>
                <a:spcPts val="600"/>
              </a:spcAft>
              <a:buNone/>
            </a:pPr>
            <a:endParaRPr lang="tr-TR" sz="1200">
              <a:latin typeface="Times New Roman" panose="02020603050405020304" pitchFamily="18" charset="0"/>
              <a:cs typeface="Times New Roman" panose="02020603050405020304" pitchFamily="18" charset="0"/>
            </a:endParaRPr>
          </a:p>
          <a:p>
            <a:pPr marL="0" indent="0" algn="just">
              <a:spcBef>
                <a:spcPts val="600"/>
              </a:spcBef>
              <a:spcAft>
                <a:spcPts val="600"/>
              </a:spcAft>
              <a:buNone/>
            </a:pPr>
            <a:r>
              <a:rPr lang="tr-TR" sz="1200">
                <a:latin typeface="Times New Roman"/>
                <a:ea typeface="+mn-lt"/>
                <a:cs typeface="+mn-lt"/>
              </a:rPr>
              <a:t>Cumhurbaşkanı Seçimi ve 28. Dönem Milletvekili Genel Seçiminde; yurt dışı seçmen kütüğüne kayıtlı vatandaşların gümrük kapılarında oy verme işlemleri 27 Nisan 2023 Perşembe günü saat 08.00'de başlatılacak ve 14 Mayıs 2023 Pazar günü saat 17.00'de bitirilecektir. </a:t>
            </a:r>
          </a:p>
          <a:p>
            <a:pPr marL="0" indent="0" algn="just">
              <a:spcBef>
                <a:spcPts val="600"/>
              </a:spcBef>
              <a:spcAft>
                <a:spcPts val="600"/>
              </a:spcAft>
              <a:buNone/>
            </a:pPr>
            <a:r>
              <a:rPr lang="tr-TR" sz="1200">
                <a:latin typeface="Times New Roman"/>
                <a:ea typeface="+mn-lt"/>
                <a:cs typeface="+mn-lt"/>
              </a:rPr>
              <a:t>Cumhurbaşkanı Seçiminin ikinci oylamaya kalması durumunda ise, 20 Mayıs 2023 Cumartesi günü saat 08.00'de başlatılacak ve 28 Mayıs 2023 Pazar günü saat 17.00' ye kadar devam edecektir. </a:t>
            </a:r>
          </a:p>
          <a:p>
            <a:pPr marL="0" indent="0" algn="just">
              <a:spcBef>
                <a:spcPts val="600"/>
              </a:spcBef>
              <a:spcAft>
                <a:spcPts val="600"/>
              </a:spcAft>
              <a:buNone/>
            </a:pPr>
            <a:r>
              <a:rPr lang="tr-TR" sz="1200">
                <a:latin typeface="Times New Roman"/>
                <a:ea typeface="+mn-lt"/>
                <a:cs typeface="+mn-lt"/>
              </a:rPr>
              <a:t>Gürbulak Karayolu, Aktaş Karayolu, </a:t>
            </a:r>
            <a:r>
              <a:rPr lang="tr-TR" sz="1200" err="1">
                <a:latin typeface="Times New Roman"/>
                <a:ea typeface="+mn-lt"/>
                <a:cs typeface="+mn-lt"/>
              </a:rPr>
              <a:t>Türkgözü</a:t>
            </a:r>
            <a:r>
              <a:rPr lang="tr-TR" sz="1200">
                <a:latin typeface="Times New Roman"/>
                <a:ea typeface="+mn-lt"/>
                <a:cs typeface="+mn-lt"/>
              </a:rPr>
              <a:t> Karayolu, Sarp Karayolu, Kapıkule Karayolu, </a:t>
            </a:r>
            <a:r>
              <a:rPr lang="tr-TR" sz="1200" err="1">
                <a:latin typeface="Times New Roman"/>
                <a:ea typeface="+mn-lt"/>
                <a:cs typeface="+mn-lt"/>
              </a:rPr>
              <a:t>Pazarkule</a:t>
            </a:r>
            <a:r>
              <a:rPr lang="tr-TR" sz="1200">
                <a:latin typeface="Times New Roman"/>
                <a:ea typeface="+mn-lt"/>
                <a:cs typeface="+mn-lt"/>
              </a:rPr>
              <a:t> Karayolu, İpsala Karayolu, Hamzabeyli Karayolu, Karkamış Karayolu, Üzümlü Karayolu, </a:t>
            </a:r>
            <a:r>
              <a:rPr lang="tr-TR" sz="1200" err="1">
                <a:latin typeface="Times New Roman"/>
                <a:ea typeface="+mn-lt"/>
                <a:cs typeface="+mn-lt"/>
              </a:rPr>
              <a:t>Esendere</a:t>
            </a:r>
            <a:r>
              <a:rPr lang="tr-TR" sz="1200">
                <a:latin typeface="Times New Roman"/>
                <a:ea typeface="+mn-lt"/>
                <a:cs typeface="+mn-lt"/>
              </a:rPr>
              <a:t> Karayolu, Kumlu Karayolu, Cilvegözü Karayolu, </a:t>
            </a:r>
            <a:r>
              <a:rPr lang="tr-TR" sz="1200" err="1">
                <a:latin typeface="Times New Roman"/>
                <a:ea typeface="+mn-lt"/>
                <a:cs typeface="+mn-lt"/>
              </a:rPr>
              <a:t>Öncüpınar</a:t>
            </a:r>
            <a:r>
              <a:rPr lang="tr-TR" sz="1200">
                <a:latin typeface="Times New Roman"/>
                <a:ea typeface="+mn-lt"/>
                <a:cs typeface="+mn-lt"/>
              </a:rPr>
              <a:t> Karayolu, </a:t>
            </a:r>
            <a:r>
              <a:rPr lang="tr-TR" sz="1200" err="1">
                <a:latin typeface="Times New Roman"/>
                <a:ea typeface="+mn-lt"/>
                <a:cs typeface="+mn-lt"/>
              </a:rPr>
              <a:t>Çobanbey</a:t>
            </a:r>
            <a:r>
              <a:rPr lang="tr-TR" sz="1200">
                <a:latin typeface="Times New Roman"/>
                <a:ea typeface="+mn-lt"/>
                <a:cs typeface="+mn-lt"/>
              </a:rPr>
              <a:t> Karayolu, Dereköy Karayolu, Akçakale Karayolu, Habur Karayolu, </a:t>
            </a:r>
            <a:r>
              <a:rPr lang="tr-TR" sz="1200" err="1">
                <a:latin typeface="Times New Roman"/>
                <a:ea typeface="+mn-lt"/>
                <a:cs typeface="+mn-lt"/>
              </a:rPr>
              <a:t>Kapıköy</a:t>
            </a:r>
            <a:r>
              <a:rPr lang="tr-TR" sz="1200">
                <a:latin typeface="Times New Roman"/>
                <a:ea typeface="+mn-lt"/>
                <a:cs typeface="+mn-lt"/>
              </a:rPr>
              <a:t> Karayolu, </a:t>
            </a:r>
            <a:r>
              <a:rPr lang="tr-TR" sz="1200" err="1">
                <a:latin typeface="Times New Roman"/>
                <a:ea typeface="+mn-lt"/>
                <a:cs typeface="+mn-lt"/>
              </a:rPr>
              <a:t>Şakirpaşa</a:t>
            </a:r>
            <a:r>
              <a:rPr lang="tr-TR" sz="1200">
                <a:latin typeface="Times New Roman"/>
                <a:ea typeface="+mn-lt"/>
                <a:cs typeface="+mn-lt"/>
              </a:rPr>
              <a:t> Havalimanı, Esenboğa Havalimanı, Antalya Havalimanı, Çardak Havalimanı, Diyarbakır Havalimanı, Hasan Polatkan Havalimanı, Elazığ Havalimanı, Gaziantep Havalimanı, Hatay Havalimanı, Süleyman Demirel Havalimanı, İstanbul Havalimanı, Sabiha Gökçen Havalimanı, Adnan Menderes Havalimanı, </a:t>
            </a:r>
            <a:r>
              <a:rPr lang="tr-TR" sz="1200" err="1">
                <a:latin typeface="Times New Roman"/>
                <a:ea typeface="+mn-lt"/>
                <a:cs typeface="+mn-lt"/>
              </a:rPr>
              <a:t>Erkilet</a:t>
            </a:r>
            <a:r>
              <a:rPr lang="tr-TR" sz="1200">
                <a:latin typeface="Times New Roman"/>
                <a:ea typeface="+mn-lt"/>
                <a:cs typeface="+mn-lt"/>
              </a:rPr>
              <a:t> Havalimanı, Konya Havalimanı, Dalaman Havalimanı, Bodrum-Milas Havalimanı, Samsun Çarşamba Havalimanı, Trabzon Havalimanı, Zonguldak Çaycuma Havalimanı, Kuşadası Limanı, Ayvalık Limanı, Çeşme Limanı, Derince Limanı, Mersin Limanı, Taşucu Limanı, Bodrum Limanı ve Samsun Limanı gümrük kapılarında tatil günleri dâhil 24 saat süre ile oy kullanılabilecektir.</a:t>
            </a:r>
            <a:endParaRPr lang="tr-TR" sz="1200">
              <a:latin typeface="Times New Roman"/>
              <a:cs typeface="Calibri"/>
            </a:endParaRPr>
          </a:p>
          <a:p>
            <a:pPr marL="0" indent="0" algn="just">
              <a:spcBef>
                <a:spcPts val="600"/>
              </a:spcBef>
              <a:spcAft>
                <a:spcPts val="600"/>
              </a:spcAft>
              <a:buNone/>
            </a:pPr>
            <a:r>
              <a:rPr lang="tr-TR" sz="1200">
                <a:latin typeface="Times New Roman"/>
                <a:ea typeface="+mn-lt"/>
                <a:cs typeface="+mn-lt"/>
              </a:rPr>
              <a:t>Saygıyla duyurulur.</a:t>
            </a:r>
            <a:endParaRPr lang="tr-TR">
              <a:latin typeface="Times New Roman"/>
            </a:endParaRPr>
          </a:p>
          <a:p>
            <a:pPr marL="0" indent="0">
              <a:buNone/>
            </a:pPr>
            <a:endParaRPr lang="tr-TR" sz="1050"/>
          </a:p>
        </p:txBody>
      </p:sp>
    </p:spTree>
    <p:extLst>
      <p:ext uri="{BB962C8B-B14F-4D97-AF65-F5344CB8AC3E}">
        <p14:creationId xmlns:p14="http://schemas.microsoft.com/office/powerpoint/2010/main" val="24238256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260</Words>
  <Application>Microsoft Office PowerPoint</Application>
  <PresentationFormat>Custom</PresentationFormat>
  <Paragraphs>28</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Arial Black</vt:lpstr>
      <vt:lpstr>Calibri</vt:lpstr>
      <vt:lpstr>Calibri Light</vt:lpstr>
      <vt:lpstr>Myriad Pro</vt:lpstr>
      <vt:lpstr>Times New Roman</vt:lpstr>
      <vt:lpstr>Office Theme</vt:lpstr>
      <vt:lpstr>DUYURU</vt:lpstr>
      <vt:lpstr>DUYURU</vt:lpstr>
      <vt:lpstr>DUYURU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VİLNİUS BÜYÜKELÇİLİĞİ KONSOLOSLUK DUYURUSU (2023/3)</dc:title>
  <dc:creator>GÖRSEL</dc:creator>
  <cp:lastModifiedBy>Murat Erdem</cp:lastModifiedBy>
  <cp:revision>10</cp:revision>
  <dcterms:created xsi:type="dcterms:W3CDTF">2023-03-13T06:47:26Z</dcterms:created>
  <dcterms:modified xsi:type="dcterms:W3CDTF">2023-03-18T07:57:01Z</dcterms:modified>
</cp:coreProperties>
</file>